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9" r:id="rId3"/>
    <p:sldId id="298" r:id="rId4"/>
    <p:sldId id="287" r:id="rId5"/>
    <p:sldId id="281" r:id="rId6"/>
    <p:sldId id="257" r:id="rId7"/>
    <p:sldId id="266" r:id="rId8"/>
    <p:sldId id="267" r:id="rId9"/>
    <p:sldId id="292" r:id="rId10"/>
    <p:sldId id="293" r:id="rId11"/>
    <p:sldId id="294" r:id="rId12"/>
    <p:sldId id="295" r:id="rId13"/>
    <p:sldId id="268" r:id="rId14"/>
    <p:sldId id="296" r:id="rId15"/>
    <p:sldId id="288" r:id="rId16"/>
    <p:sldId id="297" r:id="rId17"/>
    <p:sldId id="290" r:id="rId18"/>
    <p:sldId id="291" r:id="rId19"/>
    <p:sldId id="285" r:id="rId20"/>
    <p:sldId id="286" r:id="rId21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74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2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E2A2A46-34B8-4CD0-A02B-B04BFB06E032}" type="datetime1">
              <a:rPr lang="sk-SK" smtClean="0"/>
              <a:t>19. 9. 2022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BD5B9-B5B2-48CF-A22D-AF0A3DC82111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4" name="Zástupný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dirty="0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dirty="0"/>
              <a:t>Kliknite sem a upravte štýl predlohy textu</a:t>
            </a:r>
          </a:p>
          <a:p>
            <a:pPr lvl="1" rtl="0"/>
            <a:r>
              <a:rPr lang="sk-SK" dirty="0"/>
              <a:t>Druhá úroveň</a:t>
            </a:r>
          </a:p>
          <a:p>
            <a:pPr lvl="2" rtl="0"/>
            <a:r>
              <a:rPr lang="sk-SK" dirty="0"/>
              <a:t>Tretia úroveň</a:t>
            </a:r>
          </a:p>
          <a:p>
            <a:pPr lvl="3" rtl="0"/>
            <a:r>
              <a:rPr lang="sk-SK" dirty="0"/>
              <a:t>Štvrtá úroveň</a:t>
            </a:r>
          </a:p>
          <a:p>
            <a:pPr lvl="4" rtl="0"/>
            <a:r>
              <a:rPr lang="sk-SK" dirty="0"/>
              <a:t>Piata úroveň</a:t>
            </a:r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9415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k-SK" smtClean="0"/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4929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2619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k-SK" smtClean="0"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3912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k-SK" smtClean="0"/>
              <a:t>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7968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k-SK" smtClean="0"/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0614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k-SK" smtClean="0"/>
              <a:t>19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5012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k-SK" smtClean="0"/>
              <a:t>20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9504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Voľný tvar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" name="Voľný tvar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" name="Voľný tvar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" name="Voľný tvar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" name="Voľný tvar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" name="Voľný tvar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" name="Voľný tvar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" name="Voľný tvar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" name="Voľný tvar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" name="Voľný tvar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" name="Voľný tvar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" name="Voľný tvar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" name="Voľný tvar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" name="Voľný tvar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" name="Voľný tvar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" name="Voľný tvar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" name="Voľný tvar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" name="Voľný tvar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" name="Voľný tvar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" name="Voľný tvar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" name="Voľný tvar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" name="Voľný tvar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" name="Voľný tvar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" name="Voľný tvar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" name="Voľný tvar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" name="Voľný tvar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" name="Voľný tvar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" name="Voľný tvar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" name="Voľný tvar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" name="Voľný tvar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5" name="Voľný tvar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6" name="Voľný tvar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7" name="Voľný tvar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8" name="Voľný tvar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9" name="Voľný tvar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Voľ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" name="Voľ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" name="Voľ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" name="Voľ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5" name="Voľ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6" name="Voľ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7" name="Voľ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8" name="Voľ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sp>
        <p:nvSpPr>
          <p:cNvPr id="49" name="Voľný tvar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grpSp>
        <p:nvGrpSpPr>
          <p:cNvPr id="50" name="Skupin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Voľný tvar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2" name="Voľný tvar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3" name="Voľný tvar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4" name="Voľný tvar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5" name="Voľný tvar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6" name="Voľný tvar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7" name="Voľný tvar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8" name="Voľný tvar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sp>
        <p:nvSpPr>
          <p:cNvPr id="59" name="Voľný tvar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60" name="Voľný tvar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grpSp>
        <p:nvGrpSpPr>
          <p:cNvPr id="61" name="Skupin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Voľný tvar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3" name="Voľný tvar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4" name="Voľný tvar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5" name="Voľný tvar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6" name="Voľný tvar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7" name="Voľný tvar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8" name="Voľný tvar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9" name="Voľný tvar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0" name="Voľný tvar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1" name="Voľný tvar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2" name="Voľný tvar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3" name="Voľný tvar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4" name="Voľný tvar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5" name="Voľný tvar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6" name="Voľný tvar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7" name="Voľný tvar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8" name="Voľný tvar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9" name="Voľný tvar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0" name="Voľný tvar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Voľný tvar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3" name="Voľný tvar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4" name="Voľný tvar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5" name="Voľný tvar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6" name="Voľný tvar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87" name="Skupin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Voľ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9" name="Voľ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0" name="Voľ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1" name="Voľ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2" name="Voľ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3" name="Voľ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Voľný tvar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6" name="Voľný tvar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7" name="Voľný tvar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8" name="Voľný tvar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99" name="Skupin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Voľ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1" name="Voľ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2" name="Voľ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3" name="Voľ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4" name="Voľ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5" name="Voľ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106" name="Skupin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Voľ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8" name="Voľ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9" name="Voľ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0" name="Voľ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1" name="Voľ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2" name="Voľ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3" name="Voľ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4" name="Voľ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sp>
        <p:nvSpPr>
          <p:cNvPr id="115" name="Voľný tvar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116" name="Voľný tvar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grpSp>
        <p:nvGrpSpPr>
          <p:cNvPr id="117" name="Skupin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Voľný tvar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9" name="Voľný tvar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0" name="Voľný tvar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1" name="Voľný tvar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2" name="Voľný tvar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3" name="Voľný tvar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4" name="Voľný tvar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5" name="Voľný tvar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6" name="Voľný tvar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7" name="Voľný tvar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8" name="Voľný tvar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9" name="Voľný tvar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0" name="Voľný tvar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1" name="Voľný tvar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2" name="Voľný tvar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3" name="Voľný tvar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4" name="Voľný tvar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5" name="Voľný tvar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6" name="Voľný tvar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7" name="Voľný tvar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8" name="Voľný tvar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9" name="Voľný tvar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0" name="Voľný tvar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1" name="Voľný tvar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2" name="Voľný tvar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3" name="Voľný tvar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4" name="Voľný tvar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5" name="Voľný tvar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146" name="Skupin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Voľný tvar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8" name="Voľný tvar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9" name="Voľný tvar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0" name="Voľný tvar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1" name="Voľný tvar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2" name="Voľný tvar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3" name="Voľný tvar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4" name="Voľný tvar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5" name="Voľný tvar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6" name="Voľný tvar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7" name="Voľný tvar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8" name="Voľný tvar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9" name="Voľný tvar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0" name="Voľný tvar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1" name="Voľný tvar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2" name="Voľný tvar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3" name="Voľný tvar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4" name="Voľný tvar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5" name="Voľný tvar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6" name="Voľný tvar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7" name="Voľný tvar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8" name="Voľný tvar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9" name="Voľný tvar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0" name="Voľný tvar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171" name="Skupin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Voľ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3" name="Voľ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4" name="Voľ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5" name="Voľ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6" name="Voľ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7" name="Voľ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8" name="Voľ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9" name="Voľ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k-SK"/>
              <a:t>Kliknutím upravte štýl predlohy podnadpisu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F661B2-304D-4D58-A9D7-4015B446E386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0627206-B1FD-441C-8592-B64977A1627A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4B69DE1-7EA4-4211-AE2A-E2D089D955BB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029492-B8F3-4B68-9B8F-66CC9DC638B0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BA7C768-2148-47DE-859F-1F2B4353E4D4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AF5FB3F-40D1-47E6-BB19-B194E28B2564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ľný tvar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7" name="Voľný tvar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8" name="Voľný tvar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grpSp>
        <p:nvGrpSpPr>
          <p:cNvPr id="9" name="Skupin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Voľ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" name="Voľ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" name="Voľ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" name="Voľ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" name="Voľ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" name="Voľ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" name="Voľ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" name="Voľ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" name="Voľ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" name="Voľný tvar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" name="Voľ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" name="Voľ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" name="Voľ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" name="Voľ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" name="Voľ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" name="Voľ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" name="Voľ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" name="Voľ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" name="Voľ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" name="Voľ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" name="Voľ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" name="Voľ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" name="Voľný tvar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" name="Voľný tvar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" name="Voľ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5" name="Voľ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6" name="Voľ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7" name="Voľ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8" name="Voľ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9" name="Voľ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0" name="Voľ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1" name="Voľ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" name="Voľ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" name="Voľ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" name="Voľ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5" name="Voľ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6" name="Voľ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7" name="Voľ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8" name="Voľ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9" name="Voľ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0" name="Voľ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1" name="Voľ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2" name="Voľ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3" name="Voľ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4" name="Voľ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5" name="Voľ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6" name="Voľ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7" name="Voľ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8" name="Voľ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9" name="Voľ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0" name="Voľ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1" name="Voľ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2" name="Voľ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3" name="Voľ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4" name="Voľ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5" name="Voľ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6" name="Voľ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7" name="Voľ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8" name="Voľ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9" name="Voľ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0" name="Voľ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1" name="Voľ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2" name="Voľ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3" name="Voľ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4" name="Voľ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5" name="Voľ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6" name="Voľ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7" name="Voľ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8" name="Voľ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79" name="Voľ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0" name="Voľ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1" name="Voľ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2" name="Voľ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3" name="Voľ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4" name="Voľ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5" name="Voľ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6" name="Voľ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7" name="Voľ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8" name="Voľ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89" name="Voľ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0" name="Voľ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1" name="Voľ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2" name="Voľ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93" name="Skupin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Voľný tvar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5" name="Voľný tvar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6" name="Voľný tvar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7" name="Voľný tvar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8" name="Voľ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99" name="Voľný tvar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0" name="Voľný tvar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1" name="Voľný tvar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2" name="Voľný tvar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3" name="Voľný tvar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4" name="Voľný tvar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5" name="Voľ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6" name="Voľ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7" name="Voľ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8" name="Voľ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09" name="Voľ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0" name="Voľ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1" name="Voľ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2" name="Voľ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3" name="Voľ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4" name="Voľ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5" name="Voľ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6" name="Voľ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7" name="Voľný tvar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8" name="Voľ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19" name="Voľ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0" name="Voľ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1" name="Voľ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2" name="Voľ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3" name="Voľ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4" name="Voľ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5" name="Voľ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6" name="Voľ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7" name="Voľ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8" name="Voľ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9" name="Voľ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0" name="Voľ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1" name="Voľ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2" name="Voľ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3" name="Voľ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4" name="Voľ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5" name="Voľ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6" name="Voľ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7" name="Voľ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8" name="Voľ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9" name="Voľ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0" name="Voľ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1" name="Voľ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2" name="Voľ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3" name="Voľ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4" name="Voľ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5" name="Voľ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6" name="Voľ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7" name="Voľ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8" name="Voľ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9" name="Voľ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0" name="Voľ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1" name="Voľ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2" name="Voľ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3" name="Voľ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4" name="Voľ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5" name="Voľ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6" name="Voľ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7" name="Voľ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8" name="Voľ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9" name="Voľ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0" name="Voľ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1" name="Voľ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2" name="Voľ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3" name="Voľ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4" name="Voľ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5" name="Voľ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6" name="Voľ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7" name="Voľ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8" name="Voľ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9" name="Voľ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0" name="Voľ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1" name="Voľ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2" name="Voľ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3" name="Voľ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4" name="Voľ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5" name="Voľ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6" name="Voľ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177" name="Skupin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Voľ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9" name="Voľ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0" name="Voľ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1" name="Voľ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2" name="Voľ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3" name="Voľ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4" name="Voľ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5" name="Voľ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6" name="Voľ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7" name="Voľný tvar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8" name="Voľ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9" name="Voľ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0" name="Voľ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1" name="Voľ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2" name="Voľ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3" name="Voľ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4" name="Voľ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5" name="Voľ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6" name="Voľ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7" name="Voľ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8" name="Voľ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99" name="Voľ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0" name="Voľ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1" name="Voľ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2" name="Voľ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3" name="Voľ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4" name="Voľ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5" name="Voľ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6" name="Voľ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7" name="Voľ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8" name="Voľ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09" name="Voľ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0" name="Voľ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1" name="Voľ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2" name="Voľ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3" name="Voľ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4" name="Voľ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5" name="Voľ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6" name="Voľ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7" name="Voľ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8" name="Voľ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9" name="Voľ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0" name="Voľ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1" name="Voľ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2" name="Voľ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3" name="Voľ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4" name="Voľ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5" name="Voľ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6" name="Voľ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7" name="Voľ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8" name="Voľ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9" name="Voľ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0" name="Voľ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1" name="Voľ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2" name="Voľ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3" name="Voľ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4" name="Voľ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5" name="Voľ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6" name="Voľ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7" name="Voľ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8" name="Voľ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9" name="Voľ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0" name="Voľ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1" name="Voľ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2" name="Voľ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3" name="Voľ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4" name="Voľ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5" name="Voľ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6" name="Voľ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7" name="Voľ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8" name="Voľ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9" name="Voľ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0" name="Voľ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1" name="Voľ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2" name="Voľ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3" name="Voľ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4" name="Voľ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5" name="Voľ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6" name="Voľ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7" name="Voľ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8" name="Voľ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9" name="Voľ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260" name="Skupin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Voľný tvar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2" name="Voľný tvar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3" name="Voľný tvar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4" name="Voľný tvar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5" name="Voľný tvar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6" name="Voľný tvar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7" name="Voľný tvar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8" name="Voľný tvar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69" name="Voľný tvar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0" name="Voľný tvar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1" name="Voľný tvar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2" name="Voľný tvar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3" name="Voľný tvar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Voľný tvar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5" name="Voľný tvar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6" name="Voľný tvar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7" name="Voľný tvar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Voľný tvar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79" name="Voľný tvar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0" name="Voľný tvar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1" name="Voľný tvar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2" name="Voľný tvar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3" name="Voľný tvar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4" name="Voľný tvar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Voľný tvar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Voľný tvar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7" name="Voľný tvar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8" name="Voľný tvar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289" name="Skupin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Voľný tvar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1" name="Ová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2" name="Voľný tvar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3" name="Voľný tvar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4" name="Voľný tvar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5" name="Voľný tvar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6" name="Voľný tvar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7" name="Voľný tvar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8" name="Voľný tvar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9" name="Voľný tvar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0" name="Voľný tvar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1" name="Voľný tvar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2" name="Voľný tvar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3" name="Voľný tvar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4" name="Voľný tvar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5" name="Voľný tvar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6" name="Voľný tvar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7" name="Voľný tvar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8" name="Voľný tvar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9" name="Voľný tvar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sp>
        <p:nvSpPr>
          <p:cNvPr id="310" name="Voľný tvar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Voľný tvar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3" name="Voľný tvar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4" name="Voľný tvar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5" name="Voľný tvar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6" name="Voľný tvar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7" name="Voľný tvar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8" name="Voľný tvar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9" name="Voľný tvar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0" name="Voľný tvar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1" name="Voľný tvar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2" name="Voľný tvar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3" name="Voľný tvar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4" name="Voľný tvar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5" name="Voľný tvar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6" name="Voľný tvar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7" name="Voľný tvar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8" name="Voľný tvar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9" name="Voľný tvar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0" name="Voľný tvar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1" name="Voľný tvar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2" name="Voľný tvar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3" name="Voľný tvar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4" name="Voľný tvar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5" name="Voľný tvar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6" name="Voľný tvar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7" name="Voľný tvar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8" name="Voľný tvar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9" name="Voľný tvar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0" name="Voľný tvar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1" name="Voľný tvar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2" name="Voľný tvar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3" name="Voľný tvar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4" name="Voľný tvar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5" name="Voľný tvar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6" name="Voľný tvar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47" name="Voľný tvar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Voľný tvar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6" name="Voľný tvar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7" name="Voľný tvar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8" name="Voľný tvar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9" name="Voľný tvar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0" name="Voľný tvar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1" name="Voľný tvar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2" name="Voľný tvar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3" name="Voľný tvar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4" name="Voľný tvar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5" name="Voľný tvar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6" name="Voľný tvar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7" name="Voľný tvar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8" name="Voľný tvar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89" name="Voľný tvar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0" name="Voľný tvar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1" name="Voľný tvar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2" name="Voľný tvar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3" name="Voľný tvar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4" name="Voľný tvar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5" name="Voľný tvar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6" name="Voľný tvar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7" name="Voľný tvar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8" name="Voľný tvar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99" name="Voľný tvar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0" name="Voľný tvar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1" name="Voľný tvar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2" name="Voľný tvar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3" name="Voľný tvar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4" name="Voľný tvar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5" name="Voľný tvar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6" name="Voľný tvar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7" name="Voľný tvar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8" name="Voľný tvar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09" name="Voľný tvar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0" name="Voľný tvar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1" name="Voľný tvar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2" name="Voľný tvar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3" name="Voľný tvar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4" name="Voľný tvar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5" name="Voľný tvar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6" name="Voľný tvar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7" name="Voľný tvar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8" name="Voľný tvar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19" name="Voľný tvar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20" name="Voľný tvar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421" name="Voľný tvar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Voľný tvar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7" name="Voľný tvar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8" name="Voľný tvar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9" name="Voľný tvar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0" name="Voľný tvar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1" name="Voľný tvar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2" name="Voľný tvar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3" name="Voľný tvar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74" name="Voľný tvar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Voľný tvar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0" name="Voľný tvar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1" name="Voľný tvar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2" name="Voľný tvar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3" name="Voľný tvar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4" name="Voľný tvar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65" name="Voľný tvar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Voľný tvar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54" name="Voľný tvar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55" name="Voľný tvar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56" name="Voľný tvar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57" name="Voľný tvar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  <p:sp>
            <p:nvSpPr>
              <p:cNvPr id="358" name="Voľný tvar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k-SK" dirty="0"/>
              </a:p>
            </p:txBody>
          </p:sp>
        </p:grpSp>
      </p:grpSp>
      <p:grpSp>
        <p:nvGrpSpPr>
          <p:cNvPr id="422" name="Skupin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Voľ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4" name="Voľ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5" name="Voľ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6" name="Voľ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7" name="Voľ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8" name="Voľ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9" name="Voľ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0" name="Voľ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431" name="Skupin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Voľ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3" name="Voľ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4" name="Voľ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5" name="Voľ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6" name="Voľ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7" name="Voľ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8" name="Voľ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39" name="Voľ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440" name="Skupin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Voľ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2" name="Voľ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3" name="Voľ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4" name="Voľ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5" name="Voľ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6" name="Voľ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7" name="Voľ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48" name="Voľ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EE9C8A3-39AC-4366-AB5B-1AFD254E0864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3BFAD8-FA79-4E0F-9B34-D7AEEA4604D3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30DDC8A-F6DF-48E3-B7BC-59145638A8C8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3" name="Zástupný obrázok 2" descr="Prázdny zástupný objekt na pridanie obrázka Kliknite na zástupný objekt a vyberte požadovaný obrázok."/>
          <p:cNvSpPr>
            <a:spLocks noGrp="1"/>
          </p:cNvSpPr>
          <p:nvPr>
            <p:ph type="pic" idx="1" hasCustomPrompt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noProof="0" dirty="0"/>
              <a:t>Kliknutím na ikonu pridáte obrázok</a:t>
            </a:r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C712A2B-C125-4192-AC28-949BAC923333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ý tvar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8" name="Voľný tvar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9" name="Voľný tvar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grpSp>
        <p:nvGrpSpPr>
          <p:cNvPr id="10" name="Skupin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Voľ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2" name="Voľ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3" name="Voľ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4" name="Voľ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5" name="Voľ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6" name="Voľ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7" name="Voľ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18" name="Voľ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Voľný tvar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1" name="Voľný tvar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2" name="Voľný tvar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3" name="Voľný tvar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4" name="Voľný tvar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5" name="Voľný tvar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26" name="Skupin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Voľný tvar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8" name="Voľný tvar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29" name="Voľný tvar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0" name="Voľný tvar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1" name="Voľný tvar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2" name="Voľný tvar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3" name="Voľný tvar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Voľný tvar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6" name="Voľný tvar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7" name="Voľný tvar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8" name="Voľný tvar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39" name="Voľný tvar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0" name="Voľný tvar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1" name="Voľný tvar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2" name="Voľný tvar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Voľný tvar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5" name="Voľný tvar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6" name="Voľný tvar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7" name="Voľný tvar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8" name="Voľný tvar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49" name="Voľný tvar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0" name="Voľný tvar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1" name="Voľný tvar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52" name="Skupin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Voľ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4" name="Voľ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5" name="Voľ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6" name="Voľ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7" name="Voľ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8" name="Voľ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59" name="Voľ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0" name="Voľ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grpSp>
        <p:nvGrpSpPr>
          <p:cNvPr id="61" name="Skupin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Voľ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3" name="Voľ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4" name="Voľ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5" name="Voľ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6" name="Voľ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7" name="Voľ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8" name="Voľ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  <p:sp>
          <p:nvSpPr>
            <p:cNvPr id="69" name="Voľ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k-SK" dirty="0"/>
            </a:p>
          </p:txBody>
        </p:sp>
      </p:grp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dirty="0"/>
              <a:t>Kliknite sem a upravte štýl predlohy nadpisov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dirty="0"/>
              <a:t>Kliknite sem a upravte štýl predlohy textu</a:t>
            </a:r>
          </a:p>
          <a:p>
            <a:pPr lvl="1" rtl="0"/>
            <a:r>
              <a:rPr lang="sk-SK" dirty="0"/>
              <a:t>Druhá úroveň</a:t>
            </a:r>
          </a:p>
          <a:p>
            <a:pPr lvl="2" rtl="0"/>
            <a:r>
              <a:rPr lang="sk-SK" dirty="0"/>
              <a:t>Tretia úroveň</a:t>
            </a:r>
          </a:p>
          <a:p>
            <a:pPr lvl="3" rtl="0"/>
            <a:r>
              <a:rPr lang="sk-SK" dirty="0"/>
              <a:t>Štvrtá úroveň</a:t>
            </a:r>
          </a:p>
          <a:p>
            <a:pPr lvl="4" rtl="0"/>
            <a:r>
              <a:rPr lang="sk-SK" dirty="0"/>
              <a:t>Piata úroveň</a:t>
            </a:r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4906C228-5A56-412A-9A07-70765100149B}" type="datetime1">
              <a:rPr lang="sk-SK" smtClean="0"/>
              <a:pPr/>
              <a:t>19. 9. 2022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39906" y="134472"/>
            <a:ext cx="11001800" cy="1138516"/>
          </a:xfrm>
        </p:spPr>
        <p:txBody>
          <a:bodyPr rtlCol="0"/>
          <a:lstStyle/>
          <a:p>
            <a:pPr rtl="0"/>
            <a:r>
              <a:rPr lang="sk-SK" dirty="0"/>
              <a:t>ZŠ s MŠ Kotešová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28800" y="1272989"/>
            <a:ext cx="9843247" cy="1577788"/>
          </a:xfrm>
        </p:spPr>
        <p:txBody>
          <a:bodyPr rtlCol="0">
            <a:normAutofit fontScale="40000" lnSpcReduction="20000"/>
          </a:bodyPr>
          <a:lstStyle/>
          <a:p>
            <a:pPr rtl="0"/>
            <a:r>
              <a:rPr lang="sk-SK" dirty="0"/>
              <a:t>CHARAKTERISTIKA MŠ</a:t>
            </a:r>
          </a:p>
          <a:p>
            <a:pPr rtl="0"/>
            <a:endParaRPr lang="sk-SK" dirty="0"/>
          </a:p>
          <a:p>
            <a:pPr rtl="0"/>
            <a:r>
              <a:rPr lang="sk-SK" i="1" dirty="0">
                <a:solidFill>
                  <a:srgbClr val="0F0E0E"/>
                </a:solidFill>
                <a:latin typeface="Arial" panose="020B0604020202020204" pitchFamily="34" charset="0"/>
              </a:rPr>
              <a:t>Naša MŠ je</a:t>
            </a:r>
            <a:r>
              <a:rPr lang="sk-SK" b="0" i="1" dirty="0">
                <a:solidFill>
                  <a:srgbClr val="0F0E0E"/>
                </a:solidFill>
                <a:effectLst/>
                <a:latin typeface="Arial" panose="020B0604020202020204" pitchFamily="34" charset="0"/>
              </a:rPr>
              <a:t> umiestnená v pokojnej časti obce Kotešová, obklopená krásnym prírodným prostredím. Tvoria ju 4 priestranné triedy a poskytuje celodennú starostlivosť pre deti od 2,5 do 6 rokov a deťom s odloženou povinnou školskou dochádzkou.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999703A-7EF7-8F84-7C1B-96F85FD6F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88" y="2613211"/>
            <a:ext cx="4087907" cy="3065930"/>
          </a:xfrm>
          <a:prstGeom prst="rect">
            <a:avLst/>
          </a:prstGeom>
        </p:spPr>
      </p:pic>
      <p:pic>
        <p:nvPicPr>
          <p:cNvPr id="6" name="Miro Jaroš  - DO ŠKOLY SA TEŠÍM (Oficiálny videoklip)">
            <a:hlinkClick r:id="" action="ppaction://media"/>
            <a:extLst>
              <a:ext uri="{FF2B5EF4-FFF2-40B4-BE49-F238E27FC236}">
                <a16:creationId xmlns:a16="http://schemas.microsoft.com/office/drawing/2014/main" id="{EB41483E-90AC-99CB-BF0F-D762FB737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8019" y="460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3ABDF6-3AB7-CB6D-265F-008561FAA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72" y="259976"/>
            <a:ext cx="9134856" cy="5378825"/>
          </a:xfrm>
        </p:spPr>
        <p:txBody>
          <a:bodyPr/>
          <a:lstStyle/>
          <a:p>
            <a:pPr rtl="0"/>
            <a:r>
              <a:rPr lang="sk-SK" dirty="0"/>
              <a:t>Mikuláš </a:t>
            </a:r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r>
              <a:rPr lang="sk-SK" dirty="0"/>
              <a:t>Vianočná pekáreň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43A318C-6C76-29D1-609B-B0FECC88F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68" y="259976"/>
            <a:ext cx="4510979" cy="254190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71DB207-B390-BA2B-E396-06942F16B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72" y="933838"/>
            <a:ext cx="3428347" cy="193184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2748517-371A-019E-829E-275D260EF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22" y="3294934"/>
            <a:ext cx="2642783" cy="352371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4851268-5D63-7CAA-1C34-12C8EFFF9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59" y="3294935"/>
            <a:ext cx="2640758" cy="352371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4CF244C-0F65-B06A-CB46-1A034817FF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635">
            <a:off x="2829052" y="4136529"/>
            <a:ext cx="2083450" cy="27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8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7C1C6F-830C-5F5B-380E-2ECBB6644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8090"/>
            <a:ext cx="9444228" cy="5470712"/>
          </a:xfrm>
        </p:spPr>
        <p:txBody>
          <a:bodyPr/>
          <a:lstStyle/>
          <a:p>
            <a:pPr rtl="0"/>
            <a:r>
              <a:rPr lang="sk-SK" dirty="0"/>
              <a:t>Posedenie pri stromčeku</a:t>
            </a:r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r>
              <a:rPr lang="sk-SK" dirty="0"/>
              <a:t>Najkrajší snehuliak</a:t>
            </a:r>
          </a:p>
          <a:p>
            <a:pPr marL="45720" indent="0">
              <a:buNone/>
            </a:pP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44D062E-A80E-CF0F-0B26-492919A5F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12" y="3429000"/>
            <a:ext cx="2571750" cy="3429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9FEBC46-3770-C330-75C4-C3642249B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36" y="3440207"/>
            <a:ext cx="2571750" cy="3429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20AD5E9-50DF-1E16-2637-420FF6906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58" y="168089"/>
            <a:ext cx="2437279" cy="324970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2C83B7D8-73B3-A280-C7A9-700E6707F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012">
            <a:off x="8573689" y="316916"/>
            <a:ext cx="2437279" cy="324970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E6A5F22-330F-C030-9061-2893AD438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65627"/>
            <a:ext cx="3792513" cy="21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8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7BCF59-B87D-9085-19BF-E84F06C7A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62552"/>
            <a:ext cx="9775922" cy="5476250"/>
          </a:xfrm>
        </p:spPr>
        <p:txBody>
          <a:bodyPr/>
          <a:lstStyle/>
          <a:p>
            <a:r>
              <a:rPr lang="sk-SK" dirty="0"/>
              <a:t>Kŕmenie vtáčikov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 err="1"/>
              <a:t>Zahrajkov</a:t>
            </a:r>
            <a:r>
              <a:rPr lang="sk-SK" dirty="0"/>
              <a:t> koncert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C70226C-9E62-D05A-0060-DC77DFEC8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43" y="2467123"/>
            <a:ext cx="4329953" cy="432995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AB6B7EA-2126-9B32-D19A-A39CC36C0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33" y="111968"/>
            <a:ext cx="1900518" cy="337869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CB887BF-D315-ED20-237A-5FB5B5B948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1" y="604047"/>
            <a:ext cx="3866945" cy="217515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36AA45E-E7D0-9D59-3B92-F29B5D5B9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034">
            <a:off x="7610769" y="260813"/>
            <a:ext cx="1568835" cy="278904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71A1A0B-25AC-FD5F-1538-CFF91A3D5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29" y="3429000"/>
            <a:ext cx="1761497" cy="313796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0DAF5393-D1CD-367C-71FE-4EC1600E78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76" y="3429000"/>
            <a:ext cx="1896257" cy="31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/>
          <p:cNvSpPr>
            <a:spLocks noGrp="1"/>
          </p:cNvSpPr>
          <p:nvPr>
            <p:ph sz="half" idx="1"/>
          </p:nvPr>
        </p:nvSpPr>
        <p:spPr>
          <a:xfrm>
            <a:off x="1528572" y="510988"/>
            <a:ext cx="4480560" cy="509885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/>
            <a:r>
              <a:rPr lang="sk-SK" dirty="0"/>
              <a:t>Karneval</a:t>
            </a:r>
          </a:p>
          <a:p>
            <a:pPr lvl="0" rtl="0"/>
            <a:endParaRPr lang="sk-SK" dirty="0"/>
          </a:p>
          <a:p>
            <a:pPr lvl="0" rtl="0"/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F292A73-2B74-8F83-321F-E1490770F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7169" y="385482"/>
            <a:ext cx="4480560" cy="5224362"/>
          </a:xfrm>
        </p:spPr>
        <p:txBody>
          <a:bodyPr/>
          <a:lstStyle/>
          <a:p>
            <a:r>
              <a:rPr lang="sk-SK" dirty="0"/>
              <a:t>Návšteva knižnice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B597A06-D51F-9B1F-C9FB-5E7D8327D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279" y="950502"/>
            <a:ext cx="3336484" cy="250236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2415EC3-67AB-1A33-77FE-029C41860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5" y="992931"/>
            <a:ext cx="1916206" cy="255494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F7BE093-A8C0-4D73-6B13-ACCF7A544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2" y="3675529"/>
            <a:ext cx="2344549" cy="312606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8DEF9E1-36BC-3E6D-50D1-8E398DBCF8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833">
            <a:off x="3212995" y="3240565"/>
            <a:ext cx="3442108" cy="258158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5EF5E45-8263-7EB7-21CE-8A8F99295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88" y="950502"/>
            <a:ext cx="2801069" cy="5005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6E1AA6C-AD3E-5E8E-09CE-2766610AD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72" y="69478"/>
            <a:ext cx="9134856" cy="5569324"/>
          </a:xfrm>
        </p:spPr>
        <p:txBody>
          <a:bodyPr/>
          <a:lstStyle/>
          <a:p>
            <a:r>
              <a:rPr lang="sk-SK" dirty="0"/>
              <a:t>Pletenie korbáčov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Policajti v MŠ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278424D-BB5A-1247-4228-F12B5B16C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72" y="555812"/>
            <a:ext cx="1989046" cy="265206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7319192-B591-B6F5-10AB-3019424BC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81" y="3928782"/>
            <a:ext cx="2886635" cy="288663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C250C13-DDA5-A64B-0045-F356AE61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40" y="3928782"/>
            <a:ext cx="2859741" cy="285974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3F8EC3D-1D55-DA63-DCCB-0B3FE85AD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916" y="3938868"/>
            <a:ext cx="2859741" cy="285974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08EC5EC-890C-EF50-B5DA-68144FE92C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492" y="69477"/>
            <a:ext cx="5880847" cy="3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8FA55A-6990-82DC-1009-56553D563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572" y="62753"/>
            <a:ext cx="4480560" cy="5547091"/>
          </a:xfrm>
        </p:spPr>
        <p:txBody>
          <a:bodyPr/>
          <a:lstStyle/>
          <a:p>
            <a:r>
              <a:rPr lang="sk-SK" dirty="0"/>
              <a:t>Deň Zeme</a:t>
            </a:r>
          </a:p>
          <a:p>
            <a:endParaRPr lang="sk-SK" dirty="0"/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60BC6139-0BDF-C9F6-4195-4F6069B7E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7169" y="197224"/>
            <a:ext cx="4480560" cy="5412620"/>
          </a:xfrm>
        </p:spPr>
        <p:txBody>
          <a:bodyPr/>
          <a:lstStyle/>
          <a:p>
            <a:r>
              <a:rPr lang="sk-SK" dirty="0"/>
              <a:t>Deň matiek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F2B6B4-3068-41FD-F1EE-7257BF6B6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70" y="753125"/>
            <a:ext cx="2619375" cy="196215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E3205EC-4523-E299-A509-401A3C60F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49">
            <a:off x="7328619" y="2024326"/>
            <a:ext cx="4335240" cy="24937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2BBF0C4-CB20-A552-D5F2-45AB53A1D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0" y="869946"/>
            <a:ext cx="4067175" cy="406717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CD84DA1-9BFE-BB74-EB1A-0C9F143DA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22" y="2836298"/>
            <a:ext cx="1973262" cy="35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77CCB1-C652-E572-C05B-B36701AA2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011" y="-8964"/>
            <a:ext cx="5550121" cy="5638800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r>
              <a:rPr lang="sk-SK" dirty="0"/>
              <a:t>Stavanie mája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10" name="Zástupný objekt pre obsah 9">
            <a:extLst>
              <a:ext uri="{FF2B5EF4-FFF2-40B4-BE49-F238E27FC236}">
                <a16:creationId xmlns:a16="http://schemas.microsoft.com/office/drawing/2014/main" id="{F47597C3-A5EB-749E-EF4A-D6F15BA3F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7169" y="0"/>
            <a:ext cx="4480560" cy="5638800"/>
          </a:xfrm>
        </p:spPr>
        <p:txBody>
          <a:bodyPr/>
          <a:lstStyle/>
          <a:p>
            <a:endParaRPr lang="sk-SK" dirty="0"/>
          </a:p>
          <a:p>
            <a:endParaRPr lang="sk-SK" dirty="0"/>
          </a:p>
          <a:p>
            <a:r>
              <a:rPr lang="sk-SK" dirty="0"/>
              <a:t>Angličtina v MŠ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A1BB5A9-1A1C-2B0F-3009-0782B2015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2" y="604370"/>
            <a:ext cx="2219886" cy="2959848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9DC7B731-A579-7CC2-EDBD-81302C0D9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41" y="3420035"/>
            <a:ext cx="2391113" cy="319059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120B168-EDE4-7EC7-9801-54F44C20F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64" y="62707"/>
            <a:ext cx="2252406" cy="333048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168778B-B9CF-0719-3E26-70779EB04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5554011" cy="31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4B54F-717F-E853-283F-1993443E8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Akcie našej MŠ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920C84-1405-1418-FCDD-081BCD8DC4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/>
              <a:t>MDD</a:t>
            </a:r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C6B6F2B-C6BF-0F1C-9031-D19FDFF062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Športový deň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1B7B8EE-CF12-68F4-FF1C-2C7AA6998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4" y="1873622"/>
            <a:ext cx="3681510" cy="207084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DEEA47F-E820-0634-16EB-66205F3DE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7560">
            <a:off x="3242310" y="2562663"/>
            <a:ext cx="2207606" cy="397244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57945EB-F2F9-D900-7D82-45A5953F8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69" y="1873622"/>
            <a:ext cx="3441327" cy="45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65F297-8114-B757-F3FB-1B81521D0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78910"/>
            <a:ext cx="9802816" cy="5559891"/>
          </a:xfrm>
        </p:spPr>
        <p:txBody>
          <a:bodyPr/>
          <a:lstStyle/>
          <a:p>
            <a:r>
              <a:rPr lang="sk-SK" dirty="0"/>
              <a:t>Noc v MŠ 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Rozlúčka s predškolákmi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5AA95D9-8804-150D-A2A4-83369A3C9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6" y="4639236"/>
            <a:ext cx="2958352" cy="221876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FB1B436-D9AE-FE9C-692D-BF4418325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588">
            <a:off x="8547569" y="-127019"/>
            <a:ext cx="2385791" cy="318105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002AE48-083C-4DEC-30B7-E5E498BE3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65" y="78910"/>
            <a:ext cx="2320736" cy="309431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6F66798-35F3-9DC1-094D-6D8BEB2CC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7" y="437449"/>
            <a:ext cx="2496069" cy="332809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371F6F0-265A-3FA9-7147-EF29A7231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96" y="78910"/>
            <a:ext cx="2069519" cy="368663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9DEE79C-814B-6F60-5168-20EB71989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5" y="2617044"/>
            <a:ext cx="2801069" cy="425454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3E1414F0-9757-19C1-E96B-C43045541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73" y="4531138"/>
            <a:ext cx="3551872" cy="20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116" y="264100"/>
            <a:ext cx="2752249" cy="632371"/>
          </a:xfrm>
        </p:spPr>
        <p:txBody>
          <a:bodyPr rtlCol="0">
            <a:normAutofit/>
          </a:bodyPr>
          <a:lstStyle/>
          <a:p>
            <a:pPr rtl="0"/>
            <a:r>
              <a:rPr lang="sk-SK" sz="2400" dirty="0"/>
              <a:t>Výlet predškolákov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22EDE4A-4BB2-9A6E-A716-0B96C2FA6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6" y="788894"/>
            <a:ext cx="2752249" cy="366966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F41E30-4EE0-DB51-B9BE-8DFACB977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24" y="161364"/>
            <a:ext cx="2169456" cy="289260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63454DE-3031-FE6E-EA10-4847831BF1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18" y="161364"/>
            <a:ext cx="4101353" cy="5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C807D-4505-484C-3436-708F32A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Priestory exteriéru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0352FBC-3965-450B-19E1-63E6201B2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3" y="1312334"/>
            <a:ext cx="4220391" cy="3165294"/>
          </a:xfrm>
          <a:prstGeom prst="rect">
            <a:avLst/>
          </a:prstGeom>
        </p:spPr>
      </p:pic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0A785A7-9BBB-60BA-3531-3092B550C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11" y="3821490"/>
            <a:ext cx="3943467" cy="29576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AD6373A-815F-5E3E-851F-4B598145A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89" y="188259"/>
            <a:ext cx="3012141" cy="4016188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7D8D953E-BD73-2AF2-63CD-70661255D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67" y="3821490"/>
            <a:ext cx="3943467" cy="2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5741" y="80682"/>
            <a:ext cx="9968753" cy="2438400"/>
          </a:xfrm>
        </p:spPr>
        <p:txBody>
          <a:bodyPr>
            <a:normAutofit fontScale="90000"/>
          </a:bodyPr>
          <a:lstStyle/>
          <a:p>
            <a:r>
              <a:rPr lang="sk-SK" dirty="0"/>
              <a:t>Tešíme sa na Vás </a:t>
            </a:r>
            <a:r>
              <a:rPr lang="sk-SK" dirty="0">
                <a:sym typeface="Wingdings" panose="05000000000000000000" pitchFamily="2" charset="2"/>
              </a:rPr>
              <a:t></a:t>
            </a:r>
            <a:br>
              <a:rPr lang="sk-SK" dirty="0"/>
            </a:br>
            <a:r>
              <a:rPr lang="sk-SK" dirty="0"/>
              <a:t>Užijeme si</a:t>
            </a:r>
            <a:br>
              <a:rPr lang="sk-SK" dirty="0"/>
            </a:br>
            <a:r>
              <a:rPr lang="sk-SK" dirty="0"/>
              <a:t>skvelý rok!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3BD658F-B510-D597-DDFD-D350B882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61" y="2724711"/>
            <a:ext cx="4628217" cy="4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52752D3-7015-25D1-3B35-D56364BE1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85" y="161364"/>
            <a:ext cx="2514952" cy="335326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CD441EA-AD94-3369-6BC9-8C2EB0791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6" y="3285456"/>
            <a:ext cx="2677355" cy="357254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A391CBE-C220-D1A3-2DA9-84D5DB1E0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32" y="3285456"/>
            <a:ext cx="2679408" cy="357254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79929FF-04C2-B781-C725-D03E63A26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40" y="70505"/>
            <a:ext cx="416999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E2D16-9E36-E198-E60A-E7D35B7C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8909"/>
            <a:ext cx="8579224" cy="1911256"/>
          </a:xfrm>
        </p:spPr>
        <p:txBody>
          <a:bodyPr>
            <a:normAutofit/>
          </a:bodyPr>
          <a:lstStyle/>
          <a:p>
            <a:r>
              <a:rPr lang="sk-SK" dirty="0"/>
              <a:t>Vízia MŠ</a:t>
            </a:r>
            <a:br>
              <a:rPr lang="sk-SK" dirty="0"/>
            </a:br>
            <a:br>
              <a:rPr lang="sk-SK" dirty="0"/>
            </a:br>
            <a:r>
              <a:rPr lang="sk-SK" sz="2700" dirty="0"/>
              <a:t>Navštevovať Materskú školu s radosťou, tešiť sa na dni plné hier a nového poznávania</a:t>
            </a:r>
            <a:r>
              <a:rPr lang="sk-SK" dirty="0"/>
              <a:t>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0D849C3-0E13-8F59-2F52-FEE1948A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72" y="2088776"/>
            <a:ext cx="9134856" cy="3567955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Motto MŠ</a:t>
            </a:r>
          </a:p>
          <a:p>
            <a:pPr marL="45720" indent="0">
              <a:buNone/>
            </a:pPr>
            <a:r>
              <a:rPr lang="sk-SK" dirty="0"/>
              <a:t>,, Hraj sa, smej sa, objavuj...“</a:t>
            </a:r>
          </a:p>
          <a:p>
            <a:pPr marL="45720" indent="0">
              <a:buNone/>
            </a:pP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97F86B2-3795-0B26-E39C-FF0CE1C31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560">
            <a:off x="6934199" y="1676401"/>
            <a:ext cx="4303059" cy="430305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87BDA94-A9AC-EFFB-99FE-A62085223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7" y="3121399"/>
            <a:ext cx="5362358" cy="36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554" y="552226"/>
            <a:ext cx="3108960" cy="649045"/>
          </a:xfrm>
        </p:spPr>
        <p:txBody>
          <a:bodyPr rtlCol="0"/>
          <a:lstStyle/>
          <a:p>
            <a:pPr rtl="0"/>
            <a:r>
              <a:rPr lang="sk-SK" dirty="0"/>
              <a:t>Denný režim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5597" y="1251473"/>
            <a:ext cx="3444240" cy="514574"/>
          </a:xfrm>
        </p:spPr>
        <p:txBody>
          <a:bodyPr rtlCol="0"/>
          <a:lstStyle/>
          <a:p>
            <a:pPr rtl="0"/>
            <a:r>
              <a:rPr lang="sk-SK" dirty="0"/>
              <a:t>Takto vyzerá typický deň v našej MŠ.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B751D188-DC75-72A8-A107-F466A5768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92" y="215712"/>
            <a:ext cx="5536126" cy="629519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C1BDC5D-901C-DD84-6F51-E8DE8B910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816249"/>
            <a:ext cx="3191435" cy="42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647231"/>
          </a:xfrm>
        </p:spPr>
        <p:txBody>
          <a:bodyPr rtlCol="0"/>
          <a:lstStyle/>
          <a:p>
            <a:pPr rtl="0"/>
            <a:r>
              <a:rPr lang="sk-SK" dirty="0"/>
              <a:t>Spoznajte našu MŠ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1"/>
          </p:nvPr>
        </p:nvSpPr>
        <p:spPr>
          <a:xfrm>
            <a:off x="361636" y="1065385"/>
            <a:ext cx="7225552" cy="1631577"/>
          </a:xfrm>
        </p:spPr>
        <p:txBody>
          <a:bodyPr rtlCol="0"/>
          <a:lstStyle/>
          <a:p>
            <a:pPr marL="45720" indent="0" rtl="0">
              <a:buNone/>
            </a:pPr>
            <a:r>
              <a:rPr lang="sk-SK" dirty="0"/>
              <a:t>Našim cieľom je zvyšovanie úcty k tradičnej ľudovej kultúre, regionálnym tradíciám a kultúrnemu dedičstvu prostredníctvom vystúpení, besied, exkurzií a spolupráce s kultúrnymi inštitúciami.</a:t>
            </a:r>
          </a:p>
        </p:txBody>
      </p:sp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35DD2C14-81B1-079E-0DE9-0A6BB5F982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88" y="0"/>
            <a:ext cx="4481512" cy="3361134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90B44C1-20F4-C5AC-A184-2445542ED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58" y="3021826"/>
            <a:ext cx="2079391" cy="3683053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D2D260DF-96A7-4C7C-3C7B-B4B481425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1826"/>
            <a:ext cx="2507809" cy="368305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1E7A929-B623-3E1B-B1C8-95F8AA986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492">
            <a:off x="9034019" y="3134610"/>
            <a:ext cx="2647922" cy="3457483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C892925-453A-73C2-20D9-508912BB79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98" y="3021824"/>
            <a:ext cx="2762290" cy="36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3976" y="123734"/>
            <a:ext cx="9133730" cy="1418196"/>
          </a:xfrm>
        </p:spPr>
        <p:txBody>
          <a:bodyPr rtlCol="0">
            <a:normAutofit/>
          </a:bodyPr>
          <a:lstStyle/>
          <a:p>
            <a:pPr rtl="0"/>
            <a:r>
              <a:rPr lang="sk-SK" sz="2600" b="0" i="0" dirty="0">
                <a:solidFill>
                  <a:srgbClr val="0F0E0E"/>
                </a:solidFill>
                <a:effectLst/>
                <a:latin typeface="Arial" panose="020B0604020202020204" pitchFamily="34" charset="0"/>
              </a:rPr>
              <a:t>Naša práca je spestrená množstvom akcií, ktoré majú niekoľkoročnú tradíciu a stále hľadáme nové možnosti na spestrenie pobytu detí v MŠ počas celého školského roka.</a:t>
            </a:r>
            <a:endParaRPr lang="sk-SK" sz="2600" dirty="0"/>
          </a:p>
        </p:txBody>
      </p:sp>
      <p:pic>
        <p:nvPicPr>
          <p:cNvPr id="3" name="Zástupný objekt pre obsah 2">
            <a:extLst>
              <a:ext uri="{FF2B5EF4-FFF2-40B4-BE49-F238E27FC236}">
                <a16:creationId xmlns:a16="http://schemas.microsoft.com/office/drawing/2014/main" id="{181677F2-B484-B2D8-9685-27CD33690D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0" y="2054613"/>
            <a:ext cx="4480948" cy="349331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3EF43D0-FE93-9ADD-52C8-924A256B7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26" y="1682344"/>
            <a:ext cx="4480948" cy="349331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E527784-9FB8-2D9B-AEC9-309FC2FB6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88" y="1541930"/>
            <a:ext cx="7574623" cy="53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30068DD6-8529-3FB9-FB85-DE886DCAB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233">
            <a:off x="8671599" y="3486828"/>
            <a:ext cx="2394780" cy="319304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/>
              <a:t>Akcie našej MŠ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sk-SK" dirty="0"/>
              <a:t>Turistická vychádzka</a:t>
            </a:r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r>
              <a:rPr lang="sk-SK" dirty="0"/>
              <a:t>Tvorivé dielne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36E13D5-DD1E-7CC6-084D-73B438A69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8" y="1909481"/>
            <a:ext cx="1569197" cy="209226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D0A3A4E-0980-D55D-EBB2-C364C8C7E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07" y="78910"/>
            <a:ext cx="3052482" cy="406997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E5E1ED2-9054-C1B1-2F24-389DF053AA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02" y="1859524"/>
            <a:ext cx="3052483" cy="228936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A668397-929E-32E8-ACBE-BAA2318236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8" y="4592669"/>
            <a:ext cx="1569198" cy="209226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54D1F8E-DD78-8268-A567-CF5888CCF9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66" y="4592669"/>
            <a:ext cx="1569197" cy="209226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D050882-722E-3853-9263-F21E2368A4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74" y="4560610"/>
            <a:ext cx="3263618" cy="182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DF8D2-FFFA-4B3D-6BA8-4DB063C7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Akcie našej MŠ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9A5765-6B28-CE6C-5F28-AA296B768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/>
            <a:r>
              <a:rPr lang="sk-SK" dirty="0" err="1"/>
              <a:t>Canisterapia</a:t>
            </a:r>
            <a:endParaRPr lang="sk-SK" dirty="0"/>
          </a:p>
          <a:p>
            <a:pPr rtl="0"/>
            <a:endParaRPr lang="sk-SK" dirty="0"/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C7E56CC-20DB-2400-05B6-6D376485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89" y="2282093"/>
            <a:ext cx="4479551" cy="335670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692B8A8-64E8-59C6-F78B-5FA3EBD18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4" y="2904564"/>
            <a:ext cx="2825564" cy="376741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87F8EDC-CA4A-DB70-10C1-CA16321D8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52" y="158327"/>
            <a:ext cx="2598930" cy="462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randomBar dir="vert"/>
      </p:transition>
    </mc:Choice>
    <mc:Fallback xmlns="">
      <p:transition advClick="0" advTm="10000">
        <p:randomBar dir="vert"/>
      </p:transition>
    </mc:Fallback>
  </mc:AlternateContent>
</p:sld>
</file>

<file path=ppt/theme/theme1.xml><?xml version="1.0" encoding="utf-8"?>
<a:theme xmlns:a="http://schemas.openxmlformats.org/drawingml/2006/main" name="Späť do školy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26_TF02895270" id="{91ADB59F-9A9E-4BB5-BD7B-26C87C7F2043}" vid="{F7FCB5A7-80EC-4654-AE3A-137923E77005}"/>
    </a:ext>
  </a:extLst>
</a:theme>
</file>

<file path=ppt/theme/theme2.xml><?xml version="1.0" encoding="utf-8"?>
<a:theme xmlns:a="http://schemas.openxmlformats.org/drawingml/2006/main" name="Motív balíka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Prezentácia Škola volá (širokouhlý formát)</Template>
  <TotalTime>515</TotalTime>
  <Words>219</Words>
  <Application>Microsoft Office PowerPoint</Application>
  <PresentationFormat>Širokouhlá</PresentationFormat>
  <Paragraphs>83</Paragraphs>
  <Slides>20</Slides>
  <Notes>8</Notes>
  <HiddenSlides>0</HiddenSlides>
  <MMClips>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3" baseType="lpstr">
      <vt:lpstr>Arial</vt:lpstr>
      <vt:lpstr>Cambria</vt:lpstr>
      <vt:lpstr>Späť do školy 16 x 9</vt:lpstr>
      <vt:lpstr>ZŠ s MŠ Kotešová</vt:lpstr>
      <vt:lpstr>Priestory exteriéru</vt:lpstr>
      <vt:lpstr>Prezentácia programu PowerPoint</vt:lpstr>
      <vt:lpstr>Vízia MŠ  Navštevovať Materskú školu s radosťou, tešiť sa na dni plné hier a nového poznávania.</vt:lpstr>
      <vt:lpstr>Denný režim</vt:lpstr>
      <vt:lpstr>Spoznajte našu MŠ</vt:lpstr>
      <vt:lpstr>Naša práca je spestrená množstvom akcií, ktoré majú niekoľkoročnú tradíciu a stále hľadáme nové možnosti na spestrenie pobytu detí v MŠ počas celého školského roka.</vt:lpstr>
      <vt:lpstr>Akcie našej MŠ</vt:lpstr>
      <vt:lpstr>Akcie našej MŠ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Akcie našej MŠ</vt:lpstr>
      <vt:lpstr>Prezentácia programu PowerPoint</vt:lpstr>
      <vt:lpstr>Výlet predškolákov</vt:lpstr>
      <vt:lpstr>Tešíme sa na Vás  Užijeme si skvelý rok!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ZŠ s MŠ Kotešová</dc:title>
  <dc:creator>Veronika</dc:creator>
  <cp:lastModifiedBy>Veronika</cp:lastModifiedBy>
  <cp:revision>13</cp:revision>
  <dcterms:created xsi:type="dcterms:W3CDTF">2022-08-23T16:51:45Z</dcterms:created>
  <dcterms:modified xsi:type="dcterms:W3CDTF">2022-09-19T18:58:50Z</dcterms:modified>
</cp:coreProperties>
</file>