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26F44-A8FD-BC26-A424-8C0172D565F0}" v="58" dt="2021-12-03T08:13:02.075"/>
    <p1510:client id="{DFB29E57-20C0-4CDD-AF7D-BBA8FAAC0C5B}" v="277" dt="2021-11-16T10:20:27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20.12.2021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>
            <a:extLst>
              <a:ext uri="{FF2B5EF4-FFF2-40B4-BE49-F238E27FC236}">
                <a16:creationId xmlns:a16="http://schemas.microsoft.com/office/drawing/2014/main" id="{0B889364-E980-4FC3-947C-4C37E1ECD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" y="0"/>
            <a:ext cx="12049125" cy="681037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0A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7200" dirty="0">
                <a:cs typeface="Calibri"/>
              </a:rPr>
              <a:t>Do hymnu</a:t>
            </a:r>
            <a:endParaRPr lang="pl-PL" sz="7200" dirty="0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78E225-F08B-4F89-B416-34587DA4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5320"/>
            <a:ext cx="10515600" cy="1325563"/>
          </a:xfrm>
        </p:spPr>
        <p:txBody>
          <a:bodyPr/>
          <a:lstStyle/>
          <a:p>
            <a:r>
              <a:rPr lang="pl-PL" dirty="0">
                <a:cs typeface="Calibri Light"/>
              </a:rPr>
              <a:t>0A śpiewa hymn z okazji Święta Odzyskania Niepodległości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0F7BC6-5A0B-44B8-B7B0-BFEA9FFCC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094" y="224147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10.11.2021 o symbolicznej godzinie 11.11, dzieci z grupy 0A, chcąc uczcić 103 rocznicę odzyskania przez Polskę niepodległości, zaśpiewały wspólnie Hymn Polski.</a:t>
            </a:r>
          </a:p>
          <a:p>
            <a:r>
              <a:rPr lang="pl-PL" dirty="0">
                <a:cs typeface="Calibri"/>
              </a:rPr>
              <a:t>Podczas śpiewania Mazurka Dąbrowskiego przyjęły godną, poważną postawę "na baczność" i z dumą odśpiewały kolejne zwrotki utworu.</a:t>
            </a:r>
          </a:p>
          <a:p>
            <a:endParaRPr lang="pl-PL" dirty="0">
              <a:cs typeface="Calibri"/>
            </a:endParaRPr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25B5EF48-C980-4087-A920-F6BB3E733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4643437"/>
            <a:ext cx="397192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7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tekst, wewnątrz, osoba, ściana&#10;&#10;Opis wygenerowany automatycznie">
            <a:extLst>
              <a:ext uri="{FF2B5EF4-FFF2-40B4-BE49-F238E27FC236}">
                <a16:creationId xmlns:a16="http://schemas.microsoft.com/office/drawing/2014/main" id="{F4060AA5-12AC-4300-A07A-183B95B08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923925"/>
            <a:ext cx="5734050" cy="4295775"/>
          </a:xfrm>
          <a:prstGeom prst="rect">
            <a:avLst/>
          </a:prstGeom>
        </p:spPr>
      </p:pic>
      <p:pic>
        <p:nvPicPr>
          <p:cNvPr id="6" name="Obraz 6" descr="Obraz zawierający tekst, osoba, wewnątrz, grupa&#10;&#10;Opis wygenerowany automatycznie">
            <a:extLst>
              <a:ext uri="{FF2B5EF4-FFF2-40B4-BE49-F238E27FC236}">
                <a16:creationId xmlns:a16="http://schemas.microsoft.com/office/drawing/2014/main" id="{F3B94340-6B13-4025-BAD4-B75C95E2F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42899" y="1019175"/>
            <a:ext cx="5953124" cy="4467224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7500534C-8844-4B2A-96EB-976650F7E078}"/>
              </a:ext>
            </a:extLst>
          </p:cNvPr>
          <p:cNvSpPr txBox="1"/>
          <p:nvPr/>
        </p:nvSpPr>
        <p:spPr>
          <a:xfrm>
            <a:off x="5894231" y="541127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>
                <a:cs typeface="Calibri"/>
              </a:rPr>
              <a:t>Grupa dzieci śpiewa hymn</a:t>
            </a:r>
          </a:p>
        </p:txBody>
      </p:sp>
    </p:spTree>
    <p:extLst>
      <p:ext uri="{BB962C8B-B14F-4D97-AF65-F5344CB8AC3E}">
        <p14:creationId xmlns:p14="http://schemas.microsoft.com/office/powerpoint/2010/main" val="36620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5" descr="Obraz zawierający tekst, wewnątrz, osoba, sufit&#10;&#10;Opis wygenerowany automatycznie">
            <a:extLst>
              <a:ext uri="{FF2B5EF4-FFF2-40B4-BE49-F238E27FC236}">
                <a16:creationId xmlns:a16="http://schemas.microsoft.com/office/drawing/2014/main" id="{853ABB16-AA72-4ED2-8FDD-CDF5EC21A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228600"/>
            <a:ext cx="8401050" cy="6305550"/>
          </a:xfrm>
          <a:prstGeom prst="rect">
            <a:avLst/>
          </a:prstGeom>
        </p:spPr>
      </p:pic>
      <p:sp>
        <p:nvSpPr>
          <p:cNvPr id="7" name="Owal 6">
            <a:extLst>
              <a:ext uri="{FF2B5EF4-FFF2-40B4-BE49-F238E27FC236}">
                <a16:creationId xmlns:a16="http://schemas.microsoft.com/office/drawing/2014/main" id="{9D9297B3-654C-4B0F-AE13-53BB1228FD3B}"/>
              </a:ext>
            </a:extLst>
          </p:cNvPr>
          <p:cNvSpPr/>
          <p:nvPr/>
        </p:nvSpPr>
        <p:spPr>
          <a:xfrm>
            <a:off x="2771775" y="4210050"/>
            <a:ext cx="238125" cy="361950"/>
          </a:xfrm>
          <a:prstGeom prst="ellips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CAF9282-5227-4B21-9F23-9811358F7EC5}"/>
              </a:ext>
            </a:extLst>
          </p:cNvPr>
          <p:cNvSpPr txBox="1"/>
          <p:nvPr/>
        </p:nvSpPr>
        <p:spPr>
          <a:xfrm>
            <a:off x="4606343" y="65381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>
                <a:cs typeface="Calibri"/>
              </a:rPr>
              <a:t>Grupa dzieci śpiewa hymn</a:t>
            </a:r>
          </a:p>
        </p:txBody>
      </p:sp>
    </p:spTree>
    <p:extLst>
      <p:ext uri="{BB962C8B-B14F-4D97-AF65-F5344CB8AC3E}">
        <p14:creationId xmlns:p14="http://schemas.microsoft.com/office/powerpoint/2010/main" val="19229590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Panoramiczny</PresentationFormat>
  <Paragraphs>7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0A</vt:lpstr>
      <vt:lpstr>0A śpiewa hymn z okazji Święta Odzyskania Niepodległości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Milena Maliszewska</dc:creator>
  <cp:lastModifiedBy>Milena Maliszewska</cp:lastModifiedBy>
  <cp:revision>107</cp:revision>
  <dcterms:created xsi:type="dcterms:W3CDTF">2021-11-16T09:21:29Z</dcterms:created>
  <dcterms:modified xsi:type="dcterms:W3CDTF">2021-12-20T09:47:56Z</dcterms:modified>
</cp:coreProperties>
</file>