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cdbf0f72c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cdbf0f72c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cdbf0f72c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cdbf0f72c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cdbf0f72c3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cdbf0f72c3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d2d465316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d2d465316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Relationship Id="rId4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pejzaż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highlight>
                  <a:srgbClr val="FFFFFF"/>
                </a:highlight>
              </a:rPr>
              <a:t>metoda collage</a:t>
            </a:r>
            <a:endParaRPr>
              <a:highlight>
                <a:srgbClr val="FFFFFF"/>
              </a:highlight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199750" y="4714050"/>
            <a:ext cx="1977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Konstanty 5B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FA8DC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850" y="559300"/>
            <a:ext cx="4319749" cy="3134349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908850" y="4454375"/>
            <a:ext cx="232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Dawid 5B</a:t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8860" y="584450"/>
            <a:ext cx="4179113" cy="313435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6162225" y="4344500"/>
            <a:ext cx="1598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Kuba 5B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FA8DC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 rotWithShape="1">
          <a:blip r:embed="rId3">
            <a:alphaModFix/>
          </a:blip>
          <a:srcRect b="20587" l="12157" r="10801" t="13152"/>
          <a:stretch/>
        </p:blipFill>
        <p:spPr>
          <a:xfrm rot="-5400000">
            <a:off x="669287" y="167126"/>
            <a:ext cx="3056149" cy="4035123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1168525" y="4454375"/>
            <a:ext cx="1937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Asia 8d</a:t>
            </a: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621800"/>
            <a:ext cx="4167675" cy="3125764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/>
        </p:nvSpPr>
        <p:spPr>
          <a:xfrm>
            <a:off x="5652850" y="4454375"/>
            <a:ext cx="2157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Igor 5B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FA8DC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 b="0" l="8594" r="12553" t="0"/>
          <a:stretch/>
        </p:blipFill>
        <p:spPr>
          <a:xfrm>
            <a:off x="90697" y="435750"/>
            <a:ext cx="4635730" cy="3063126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1308375" y="3825175"/>
            <a:ext cx="1697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Agata 5B</a:t>
            </a: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 rotWithShape="1">
          <a:blip r:embed="rId4">
            <a:alphaModFix/>
          </a:blip>
          <a:srcRect b="26160" l="7696" r="5633" t="27603"/>
          <a:stretch/>
        </p:blipFill>
        <p:spPr>
          <a:xfrm>
            <a:off x="4800600" y="359550"/>
            <a:ext cx="4192074" cy="3211351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/>
        </p:nvSpPr>
        <p:spPr>
          <a:xfrm>
            <a:off x="6142250" y="3825175"/>
            <a:ext cx="1897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Kamil D. 5B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FA8DC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