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4" r:id="rId4"/>
    <p:sldId id="274" r:id="rId5"/>
    <p:sldId id="262" r:id="rId6"/>
    <p:sldId id="275" r:id="rId7"/>
    <p:sldId id="278" r:id="rId8"/>
    <p:sldId id="281" r:id="rId9"/>
    <p:sldId id="286" r:id="rId10"/>
    <p:sldId id="289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03004-CBD6-4E0B-9515-AF0364A24D14}" type="datetimeFigureOut">
              <a:rPr lang="pl-PL" smtClean="0"/>
              <a:pPr/>
              <a:t>17.03.2022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3CBD-1A17-4C0A-890D-16F6F9F39C8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7584" y="188640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atin typeface="Arial Narrow" pitchFamily="34" charset="0"/>
              </a:rPr>
              <a:t>Przedszkolak bezpieczny </a:t>
            </a:r>
          </a:p>
          <a:p>
            <a:pPr algn="ctr"/>
            <a:r>
              <a:rPr lang="pl-PL" sz="4400" b="1" dirty="0">
                <a:latin typeface="Arial Narrow" pitchFamily="34" charset="0"/>
              </a:rPr>
              <a:t>w  sieci</a:t>
            </a:r>
          </a:p>
          <a:p>
            <a:pPr algn="ctr"/>
            <a:r>
              <a:rPr lang="pl-PL" sz="4400" b="1" dirty="0">
                <a:latin typeface="Arial Narrow" pitchFamily="34" charset="0"/>
              </a:rPr>
              <a:t>marzec 2022</a:t>
            </a:r>
          </a:p>
        </p:txBody>
      </p:sp>
      <p:pic>
        <p:nvPicPr>
          <p:cNvPr id="5" name="Obraz 4" descr="Zobacz obraz źródłow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404" y="2492896"/>
            <a:ext cx="50571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b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404664"/>
            <a:ext cx="41148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b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95536" y="3356992"/>
            <a:ext cx="41148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Zobacz obraz źródłow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3722813" cy="316835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355976" y="64533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Przygotowała: Krystyna Chmielecka - Szaro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dirty="0"/>
              <a:t>W miesiącu marcu wychowawczynie w oddziałach przedszkolnych prowadziły z dziećmi zajęcia dotyczące bezpieczeństwa w sieci. Internet jest między innymi źródłem wiedzy, ale niesie ze sobą spore zagrożenia. Dzieci dowiedziały się - czym jest </a:t>
            </a:r>
            <a:r>
              <a:rPr lang="pl-PL" sz="2800" dirty="0" err="1"/>
              <a:t>internet</a:t>
            </a:r>
            <a:r>
              <a:rPr lang="pl-PL" sz="2800" dirty="0"/>
              <a:t>, poznały zasady bezpiecznego korzystania z sieci a także dowiedziały się jak komunikować się z innymi i jak wybierać bezpieczne strony </a:t>
            </a:r>
            <a:r>
              <a:rPr lang="pl-PL" sz="2800" dirty="0" err="1"/>
              <a:t>www</a:t>
            </a:r>
            <a:r>
              <a:rPr lang="pl-PL" sz="2800" dirty="0"/>
              <a:t>. Pod koniec zajęć przedszkolaki wykonywały prace plastyczne przedstawiające pożyteczne i naukowe rzeczy, które możemy </a:t>
            </a:r>
            <a:r>
              <a:rPr lang="pl-PL" sz="2800" dirty="0" err="1"/>
              <a:t>znalęźć</a:t>
            </a:r>
            <a:r>
              <a:rPr lang="pl-PL" sz="2800" dirty="0"/>
              <a:t> w </a:t>
            </a:r>
            <a:r>
              <a:rPr lang="pl-PL" sz="2800" dirty="0" err="1"/>
              <a:t>internecie</a:t>
            </a:r>
            <a:r>
              <a:rPr lang="pl-PL" sz="2800" dirty="0"/>
              <a:t> </a:t>
            </a:r>
            <a:r>
              <a:rPr lang="pl-PL" sz="2800" dirty="0">
                <a:sym typeface="Wingdings" pitchFamily="2" charset="2"/>
              </a:rPr>
              <a:t></a:t>
            </a:r>
            <a:br>
              <a:rPr lang="pl-PL" sz="2800" dirty="0"/>
            </a:br>
            <a:br>
              <a:rPr lang="pl-PL" sz="2800" dirty="0">
                <a:solidFill>
                  <a:schemeClr val="bg1"/>
                </a:solidFill>
              </a:rPr>
            </a:b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ybki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692696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Rybki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52120" y="692696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Rybki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31640" y="3717032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Rybki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724128" y="3789040"/>
            <a:ext cx="21431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Algerian" pitchFamily="82" charset="0"/>
              </a:rPr>
              <a:t>      RYBKI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lgerian" pitchFamily="82" charset="0"/>
              </a:rPr>
              <a:t>JEŻYKI</a:t>
            </a:r>
          </a:p>
        </p:txBody>
      </p:sp>
      <p:pic>
        <p:nvPicPr>
          <p:cNvPr id="3" name="Obraz 2" descr="jezyki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43608" y="782706"/>
            <a:ext cx="7185992" cy="538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Zobacz obraz źródłow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593" y="5273824"/>
            <a:ext cx="1861407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Zobacz obraz źródłow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7"/>
            <a:ext cx="2115235" cy="1800200"/>
          </a:xfrm>
          <a:prstGeom prst="rect">
            <a:avLst/>
          </a:prstGeom>
          <a:noFill/>
        </p:spPr>
      </p:pic>
      <p:pic>
        <p:nvPicPr>
          <p:cNvPr id="3" name="Obraz 2" descr="jezyki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jezyki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jezyki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jezyki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5580112" y="3573016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lgerian" pitchFamily="82" charset="0"/>
              </a:rPr>
              <a:t>BIEDRONKI</a:t>
            </a:r>
          </a:p>
        </p:txBody>
      </p:sp>
      <p:pic>
        <p:nvPicPr>
          <p:cNvPr id="3" name="Obraz 2" descr="biedronki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biedronki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202203111127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2022031111270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IMG2022031109520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IMG2022031109373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611560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Algerian" pitchFamily="82" charset="0"/>
              </a:rPr>
              <a:t>0A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75534189_960655641505321_3751670954962581745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499992" y="980728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75336411_516671663520572_2302560319192852041_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4008" y="4149080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Zobacz obraz źródłow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2710"/>
            <a:ext cx="4427984" cy="3768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b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57363" y="457200"/>
            <a:ext cx="128428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b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100763" y="457200"/>
            <a:ext cx="128428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b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081088" y="3543300"/>
            <a:ext cx="26384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b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495925" y="3543300"/>
            <a:ext cx="24955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0" y="0"/>
            <a:ext cx="831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Algerian" pitchFamily="82" charset="0"/>
              </a:rPr>
              <a:t>0B</a:t>
            </a:r>
          </a:p>
        </p:txBody>
      </p:sp>
      <p:pic>
        <p:nvPicPr>
          <p:cNvPr id="7" name="Picture 4" descr="Zobacz obraz źródłowy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268760"/>
            <a:ext cx="2388865" cy="2033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99</Words>
  <Application>Microsoft Office PowerPoint</Application>
  <PresentationFormat>Pokaz na ekranie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Algerian</vt:lpstr>
      <vt:lpstr>Arial</vt:lpstr>
      <vt:lpstr>Arial Narrow</vt:lpstr>
      <vt:lpstr>Calibri</vt:lpstr>
      <vt:lpstr>Motyw pakietu Office</vt:lpstr>
      <vt:lpstr>Prezentacja programu PowerPoint</vt:lpstr>
      <vt:lpstr>W miesiącu marcu wychowawczynie w oddziałach przedszkolnych prowadziły z dziećmi zajęcia dotyczące bezpieczeństwa w sieci. Internet jest między innymi źródłem wiedzy, ale niesie ze sobą spore zagrożenia. Dzieci dowiedziały się - czym jest internet, poznały zasady bezpiecznego korzystania z sieci a także dowiedziały się jak komunikować się z innymi i jak wybierać bezpieczne strony www. Pod koniec zajęć przedszkolaki wykonywały prace plastyczne przedstawiające pożyteczne i naukowe rzeczy, które możemy znalęźć w internecie   </vt:lpstr>
      <vt:lpstr>Prezentacja programu PowerPoint</vt:lpstr>
      <vt:lpstr>JEŻYKI</vt:lpstr>
      <vt:lpstr>Prezentacja programu PowerPoint</vt:lpstr>
      <vt:lpstr>BIEDRONKI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Milena Maliszewska</cp:lastModifiedBy>
  <cp:revision>25</cp:revision>
  <dcterms:created xsi:type="dcterms:W3CDTF">2021-02-14T14:51:23Z</dcterms:created>
  <dcterms:modified xsi:type="dcterms:W3CDTF">2022-03-17T08:01:14Z</dcterms:modified>
</cp:coreProperties>
</file>