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b4516ac98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b4516ac98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b91e9cb948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b91e9cb948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b91e9cb94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b91e9cb94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b4516ac987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b4516ac987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b91e9cb948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b91e9cb948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b98290b500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b98290b500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b469eb089d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b469eb089d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b4516ac987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b4516ac987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b98290b500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b98290b500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c5fae4122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c5fae4122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b4516ac987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b4516ac98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b91e9cb94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b91e9cb94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b4516ac987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b4516ac987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b469eb089d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b469eb089d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b9e7e10af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b9e7e10af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b5cdc47d0f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b5cdc47d0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b5bc6ea732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b5bc6ea73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b5bc6ea732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b5bc6ea732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bb47d2eb6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bb47d2eb6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bb55ea121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bb55ea121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bb55ea121b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bb55ea121b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b955010629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b955010629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bb55ea121b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bb55ea121b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c68ccf5bb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c68ccf5bb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b98290b500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b98290b500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b98290b500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b98290b500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b47d2eb6f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bb47d2eb6f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b98290b500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b98290b500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b98290b500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b98290b500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b4516ac987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b4516ac987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Relationship Id="rId4" Type="http://schemas.openxmlformats.org/officeDocument/2006/relationships/image" Target="../media/image2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g"/><Relationship Id="rId4" Type="http://schemas.openxmlformats.org/officeDocument/2006/relationships/image" Target="../media/image1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jpg"/><Relationship Id="rId4" Type="http://schemas.openxmlformats.org/officeDocument/2006/relationships/image" Target="../media/image2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jpg"/><Relationship Id="rId4" Type="http://schemas.openxmlformats.org/officeDocument/2006/relationships/image" Target="../media/image2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jpg"/><Relationship Id="rId4" Type="http://schemas.openxmlformats.org/officeDocument/2006/relationships/image" Target="../media/image2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jpg"/><Relationship Id="rId4" Type="http://schemas.openxmlformats.org/officeDocument/2006/relationships/image" Target="../media/image2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jpg"/><Relationship Id="rId4" Type="http://schemas.openxmlformats.org/officeDocument/2006/relationships/image" Target="../media/image3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jpg"/><Relationship Id="rId4" Type="http://schemas.openxmlformats.org/officeDocument/2006/relationships/image" Target="../media/image35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9.jpg"/><Relationship Id="rId4" Type="http://schemas.openxmlformats.org/officeDocument/2006/relationships/image" Target="../media/image34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2.jpg"/><Relationship Id="rId4" Type="http://schemas.openxmlformats.org/officeDocument/2006/relationships/image" Target="../media/image4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jpg"/><Relationship Id="rId4" Type="http://schemas.openxmlformats.org/officeDocument/2006/relationships/image" Target="../media/image41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6.jpg"/><Relationship Id="rId4" Type="http://schemas.openxmlformats.org/officeDocument/2006/relationships/image" Target="../media/image46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5.jpg"/><Relationship Id="rId4" Type="http://schemas.openxmlformats.org/officeDocument/2006/relationships/image" Target="../media/image47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9.jpg"/><Relationship Id="rId4" Type="http://schemas.openxmlformats.org/officeDocument/2006/relationships/image" Target="../media/image4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Relationship Id="rId4" Type="http://schemas.openxmlformats.org/officeDocument/2006/relationships/image" Target="../media/image4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8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Relationship Id="rId4" Type="http://schemas.openxmlformats.org/officeDocument/2006/relationships/image" Target="../media/image1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Relationship Id="rId4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Relationship Id="rId4" Type="http://schemas.openxmlformats.org/officeDocument/2006/relationships/image" Target="../media/image1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499325" y="1697275"/>
            <a:ext cx="7969800" cy="1062000"/>
          </a:xfrm>
          <a:prstGeom prst="rect">
            <a:avLst/>
          </a:prstGeom>
          <a:solidFill>
            <a:srgbClr val="674EA7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5700">
                <a:solidFill>
                  <a:srgbClr val="FFFFFF"/>
                </a:solidFill>
              </a:rPr>
              <a:t>SUPER BOHATER</a:t>
            </a:r>
            <a:endParaRPr b="1" sz="5700">
              <a:solidFill>
                <a:srgbClr val="FFFFFF"/>
              </a:solidFill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-45375" y="4766575"/>
            <a:ext cx="9144000" cy="400200"/>
          </a:xfrm>
          <a:prstGeom prst="rect">
            <a:avLst/>
          </a:prstGeom>
          <a:solidFill>
            <a:srgbClr val="BF9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solidFill>
                  <a:srgbClr val="FFFFFF"/>
                </a:solidFill>
              </a:rPr>
              <a:t>PRACE PLASTYCZNE UCZNIÓW KLAS 4-7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9000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173064" y="823976"/>
            <a:ext cx="4660726" cy="3495548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2"/>
          <p:cNvSpPr/>
          <p:nvPr/>
        </p:nvSpPr>
        <p:spPr>
          <a:xfrm>
            <a:off x="419475" y="241400"/>
            <a:ext cx="3495600" cy="717300"/>
          </a:xfrm>
          <a:prstGeom prst="rect">
            <a:avLst/>
          </a:prstGeom>
          <a:solidFill>
            <a:srgbClr val="783F0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2"/>
          <p:cNvSpPr txBox="1"/>
          <p:nvPr/>
        </p:nvSpPr>
        <p:spPr>
          <a:xfrm>
            <a:off x="489375" y="399500"/>
            <a:ext cx="180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Karol 4A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38" name="Google Shape;13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747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2"/>
          <p:cNvSpPr txBox="1"/>
          <p:nvPr/>
        </p:nvSpPr>
        <p:spPr>
          <a:xfrm>
            <a:off x="6471825" y="4590900"/>
            <a:ext cx="1308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3F3F3"/>
                </a:solidFill>
              </a:rPr>
              <a:t>Iga 4A</a:t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9000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3"/>
          <p:cNvSpPr txBox="1"/>
          <p:nvPr/>
        </p:nvSpPr>
        <p:spPr>
          <a:xfrm>
            <a:off x="7229750" y="4524275"/>
            <a:ext cx="1727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Aleksandra 4B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74EA7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/>
          <p:nvPr/>
        </p:nvSpPr>
        <p:spPr>
          <a:xfrm>
            <a:off x="918850" y="1448175"/>
            <a:ext cx="7520400" cy="754200"/>
          </a:xfrm>
          <a:prstGeom prst="rect">
            <a:avLst/>
          </a:prstGeom>
          <a:solidFill>
            <a:srgbClr val="BF9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3700">
                <a:solidFill>
                  <a:srgbClr val="FFFFFF"/>
                </a:solidFill>
              </a:rPr>
              <a:t>PRACE KLASY 5B</a:t>
            </a:r>
            <a:endParaRPr b="1" sz="3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9000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875" y="353538"/>
            <a:ext cx="5188900" cy="3632224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5"/>
          <p:cNvSpPr txBox="1"/>
          <p:nvPr/>
        </p:nvSpPr>
        <p:spPr>
          <a:xfrm>
            <a:off x="4083550" y="4297225"/>
            <a:ext cx="1797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3F3F3"/>
                </a:solidFill>
              </a:rPr>
              <a:t>Oliwier 5B</a:t>
            </a:r>
            <a:endParaRPr>
              <a:solidFill>
                <a:srgbClr val="F3F3F3"/>
              </a:solidFill>
            </a:endParaRPr>
          </a:p>
        </p:txBody>
      </p:sp>
      <p:pic>
        <p:nvPicPr>
          <p:cNvPr id="157" name="Google Shape;15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5442500" y="853725"/>
            <a:ext cx="3509151" cy="2631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9000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6"/>
          <p:cNvSpPr txBox="1"/>
          <p:nvPr/>
        </p:nvSpPr>
        <p:spPr>
          <a:xfrm>
            <a:off x="669150" y="4634125"/>
            <a:ext cx="221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Nikodem 5B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64" name="Google Shape;16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3902" y="242300"/>
            <a:ext cx="5057772" cy="3793329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6"/>
          <p:cNvSpPr txBox="1"/>
          <p:nvPr/>
        </p:nvSpPr>
        <p:spPr>
          <a:xfrm>
            <a:off x="5982475" y="4233925"/>
            <a:ext cx="212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solidFill>
                  <a:srgbClr val="FFFFFF"/>
                </a:solidFill>
              </a:rPr>
              <a:t>Szymon 5B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9000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7700"/>
            <a:ext cx="3722550" cy="496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7"/>
          <p:cNvSpPr txBox="1"/>
          <p:nvPr/>
        </p:nvSpPr>
        <p:spPr>
          <a:xfrm>
            <a:off x="2486875" y="129825"/>
            <a:ext cx="152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3F3F3"/>
                </a:solidFill>
              </a:rPr>
              <a:t>Kamil P. 5B</a:t>
            </a:r>
            <a:endParaRPr>
              <a:solidFill>
                <a:srgbClr val="F3F3F3"/>
              </a:solidFill>
            </a:endParaRPr>
          </a:p>
        </p:txBody>
      </p:sp>
      <p:pic>
        <p:nvPicPr>
          <p:cNvPr id="172" name="Google Shape;17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6717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7"/>
          <p:cNvSpPr txBox="1"/>
          <p:nvPr/>
        </p:nvSpPr>
        <p:spPr>
          <a:xfrm>
            <a:off x="6631625" y="309600"/>
            <a:ext cx="948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3F3F3"/>
                </a:solidFill>
              </a:rPr>
              <a:t>Dawid 5B</a:t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9000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19576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8"/>
          <p:cNvSpPr txBox="1"/>
          <p:nvPr/>
        </p:nvSpPr>
        <p:spPr>
          <a:xfrm>
            <a:off x="149800" y="219725"/>
            <a:ext cx="1258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000">
                <a:solidFill>
                  <a:srgbClr val="741B47"/>
                </a:solidFill>
              </a:rPr>
              <a:t>NIDIA</a:t>
            </a:r>
            <a:endParaRPr b="1" sz="2000">
              <a:solidFill>
                <a:srgbClr val="741B47"/>
              </a:solidFill>
            </a:endParaRPr>
          </a:p>
        </p:txBody>
      </p:sp>
      <p:sp>
        <p:nvSpPr>
          <p:cNvPr id="180" name="Google Shape;180;p28"/>
          <p:cNvSpPr txBox="1"/>
          <p:nvPr/>
        </p:nvSpPr>
        <p:spPr>
          <a:xfrm>
            <a:off x="209725" y="4614175"/>
            <a:ext cx="3425700" cy="400200"/>
          </a:xfrm>
          <a:prstGeom prst="rect">
            <a:avLst/>
          </a:prstGeom>
          <a:solidFill>
            <a:srgbClr val="783F0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Moc teleportowania się.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1" name="Google Shape;181;p28"/>
          <p:cNvSpPr txBox="1"/>
          <p:nvPr/>
        </p:nvSpPr>
        <p:spPr>
          <a:xfrm>
            <a:off x="3868300" y="4654125"/>
            <a:ext cx="1115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Amelka 5B</a:t>
            </a:r>
            <a:endParaRPr/>
          </a:p>
        </p:txBody>
      </p:sp>
      <p:pic>
        <p:nvPicPr>
          <p:cNvPr id="182" name="Google Shape;18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4376" y="152400"/>
            <a:ext cx="5067223" cy="3800417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8"/>
          <p:cNvSpPr txBox="1"/>
          <p:nvPr/>
        </p:nvSpPr>
        <p:spPr>
          <a:xfrm>
            <a:off x="3935025" y="3994950"/>
            <a:ext cx="5208900" cy="400200"/>
          </a:xfrm>
          <a:prstGeom prst="rect">
            <a:avLst/>
          </a:prstGeom>
          <a:solidFill>
            <a:srgbClr val="783F0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Moc unoszenia się, czytania w myślach i dzielenia szczęściem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4" name="Google Shape;184;p28"/>
          <p:cNvSpPr txBox="1"/>
          <p:nvPr/>
        </p:nvSpPr>
        <p:spPr>
          <a:xfrm>
            <a:off x="4896400" y="629225"/>
            <a:ext cx="3013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000">
                <a:solidFill>
                  <a:srgbClr val="741B47"/>
                </a:solidFill>
              </a:rPr>
              <a:t>ZADA I pies Bella</a:t>
            </a:r>
            <a:endParaRPr b="1" sz="2000">
              <a:solidFill>
                <a:srgbClr val="741B47"/>
              </a:solidFill>
            </a:endParaRPr>
          </a:p>
        </p:txBody>
      </p:sp>
      <p:sp>
        <p:nvSpPr>
          <p:cNvPr id="185" name="Google Shape;185;p28"/>
          <p:cNvSpPr txBox="1"/>
          <p:nvPr/>
        </p:nvSpPr>
        <p:spPr>
          <a:xfrm>
            <a:off x="7860075" y="4654125"/>
            <a:ext cx="137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Agata 5B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9000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9"/>
          <p:cNvPicPr preferRelativeResize="0"/>
          <p:nvPr/>
        </p:nvPicPr>
        <p:blipFill rotWithShape="1">
          <a:blip r:embed="rId3">
            <a:alphaModFix/>
          </a:blip>
          <a:srcRect b="38911" l="32852" r="26552" t="16715"/>
          <a:stretch/>
        </p:blipFill>
        <p:spPr>
          <a:xfrm>
            <a:off x="168772" y="353250"/>
            <a:ext cx="4295603" cy="3322177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9"/>
          <p:cNvSpPr txBox="1"/>
          <p:nvPr/>
        </p:nvSpPr>
        <p:spPr>
          <a:xfrm>
            <a:off x="1068675" y="4054875"/>
            <a:ext cx="201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Karol 5B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92" name="Google Shape;19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8700" y="353250"/>
            <a:ext cx="4295598" cy="3221687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9"/>
          <p:cNvSpPr txBox="1"/>
          <p:nvPr/>
        </p:nvSpPr>
        <p:spPr>
          <a:xfrm>
            <a:off x="7280800" y="3325800"/>
            <a:ext cx="1098600" cy="1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9"/>
          <p:cNvSpPr txBox="1"/>
          <p:nvPr/>
        </p:nvSpPr>
        <p:spPr>
          <a:xfrm>
            <a:off x="6421875" y="4054875"/>
            <a:ext cx="140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3F3F3"/>
                </a:solidFill>
              </a:rPr>
              <a:t>Jakub 5B</a:t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9000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0"/>
          <p:cNvSpPr/>
          <p:nvPr/>
        </p:nvSpPr>
        <p:spPr>
          <a:xfrm>
            <a:off x="152400" y="159750"/>
            <a:ext cx="2157300" cy="4824000"/>
          </a:xfrm>
          <a:prstGeom prst="rect">
            <a:avLst/>
          </a:prstGeom>
          <a:solidFill>
            <a:srgbClr val="BF9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30"/>
          <p:cNvSpPr txBox="1"/>
          <p:nvPr/>
        </p:nvSpPr>
        <p:spPr>
          <a:xfrm>
            <a:off x="367200" y="3845150"/>
            <a:ext cx="1727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3F3F3"/>
                </a:solidFill>
              </a:rPr>
              <a:t>Nikola 5B</a:t>
            </a:r>
            <a:endParaRPr>
              <a:solidFill>
                <a:srgbClr val="F3F3F3"/>
              </a:solidFill>
            </a:endParaRPr>
          </a:p>
        </p:txBody>
      </p:sp>
      <p:sp>
        <p:nvSpPr>
          <p:cNvPr id="202" name="Google Shape;202;p30"/>
          <p:cNvSpPr txBox="1"/>
          <p:nvPr/>
        </p:nvSpPr>
        <p:spPr>
          <a:xfrm>
            <a:off x="209725" y="379525"/>
            <a:ext cx="1887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300">
                <a:solidFill>
                  <a:srgbClr val="1155CC"/>
                </a:solidFill>
              </a:rPr>
              <a:t>ASHINA</a:t>
            </a:r>
            <a:endParaRPr b="1" sz="2300">
              <a:solidFill>
                <a:srgbClr val="1155CC"/>
              </a:solidFill>
            </a:endParaRPr>
          </a:p>
        </p:txBody>
      </p:sp>
      <p:sp>
        <p:nvSpPr>
          <p:cNvPr id="203" name="Google Shape;203;p30"/>
          <p:cNvSpPr txBox="1"/>
          <p:nvPr/>
        </p:nvSpPr>
        <p:spPr>
          <a:xfrm>
            <a:off x="209725" y="4493625"/>
            <a:ext cx="2616600" cy="400200"/>
          </a:xfrm>
          <a:prstGeom prst="rect">
            <a:avLst/>
          </a:prstGeom>
          <a:solidFill>
            <a:srgbClr val="783F0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3F3F3"/>
                </a:solidFill>
              </a:rPr>
              <a:t>Moc przemiany w zwierzęta.</a:t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9000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1"/>
          <p:cNvSpPr txBox="1"/>
          <p:nvPr/>
        </p:nvSpPr>
        <p:spPr>
          <a:xfrm>
            <a:off x="229700" y="4560525"/>
            <a:ext cx="1248300" cy="400200"/>
          </a:xfrm>
          <a:prstGeom prst="rect">
            <a:avLst/>
          </a:prstGeom>
          <a:solidFill>
            <a:srgbClr val="BF9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Adam 5B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74EA7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918850" y="1448175"/>
            <a:ext cx="7520400" cy="754200"/>
          </a:xfrm>
          <a:prstGeom prst="rect">
            <a:avLst/>
          </a:prstGeom>
          <a:solidFill>
            <a:srgbClr val="BF9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3700">
                <a:solidFill>
                  <a:srgbClr val="FFFFFF"/>
                </a:solidFill>
              </a:rPr>
              <a:t>PRACE KLASY 4A/B</a:t>
            </a:r>
            <a:endParaRPr b="1" sz="3700">
              <a:solidFill>
                <a:srgbClr val="FFFFFF"/>
              </a:solidFill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988750" y="2656650"/>
            <a:ext cx="7410600" cy="16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74EA7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2"/>
          <p:cNvSpPr txBox="1"/>
          <p:nvPr/>
        </p:nvSpPr>
        <p:spPr>
          <a:xfrm>
            <a:off x="918850" y="1448175"/>
            <a:ext cx="7520400" cy="754200"/>
          </a:xfrm>
          <a:prstGeom prst="rect">
            <a:avLst/>
          </a:prstGeom>
          <a:solidFill>
            <a:srgbClr val="BF9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3700">
                <a:solidFill>
                  <a:srgbClr val="FFFFFF"/>
                </a:solidFill>
              </a:rPr>
              <a:t>PRACE KLAS 7G/H</a:t>
            </a:r>
            <a:endParaRPr b="1" sz="3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9000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28" y="77450"/>
            <a:ext cx="3457826" cy="4913649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3"/>
          <p:cNvSpPr txBox="1"/>
          <p:nvPr/>
        </p:nvSpPr>
        <p:spPr>
          <a:xfrm>
            <a:off x="634389" y="4385475"/>
            <a:ext cx="310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3F3F3"/>
                </a:solidFill>
              </a:rPr>
              <a:t>Dar rozmawiania ze zwierzętami.</a:t>
            </a:r>
            <a:endParaRPr>
              <a:solidFill>
                <a:srgbClr val="F3F3F3"/>
              </a:solidFill>
            </a:endParaRPr>
          </a:p>
        </p:txBody>
      </p:sp>
      <p:sp>
        <p:nvSpPr>
          <p:cNvPr id="221" name="Google Shape;221;p33"/>
          <p:cNvSpPr txBox="1"/>
          <p:nvPr/>
        </p:nvSpPr>
        <p:spPr>
          <a:xfrm>
            <a:off x="1794388" y="4681625"/>
            <a:ext cx="157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3F3F3"/>
                </a:solidFill>
              </a:rPr>
              <a:t>Lidia 7G</a:t>
            </a:r>
            <a:endParaRPr>
              <a:solidFill>
                <a:srgbClr val="F3F3F3"/>
              </a:solidFill>
            </a:endParaRPr>
          </a:p>
        </p:txBody>
      </p:sp>
      <p:pic>
        <p:nvPicPr>
          <p:cNvPr id="222" name="Google Shape;22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6977" y="114925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3"/>
          <p:cNvSpPr txBox="1"/>
          <p:nvPr/>
        </p:nvSpPr>
        <p:spPr>
          <a:xfrm>
            <a:off x="4572000" y="4590900"/>
            <a:ext cx="359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3F3F3"/>
                </a:solidFill>
              </a:rPr>
              <a:t>Piotr S. 7H</a:t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9000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925" y="152400"/>
            <a:ext cx="3340250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4"/>
          <p:cNvSpPr txBox="1"/>
          <p:nvPr/>
        </p:nvSpPr>
        <p:spPr>
          <a:xfrm>
            <a:off x="421925" y="4590900"/>
            <a:ext cx="135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Julia 7H</a:t>
            </a:r>
            <a:endParaRPr/>
          </a:p>
        </p:txBody>
      </p:sp>
      <p:pic>
        <p:nvPicPr>
          <p:cNvPr id="230" name="Google Shape;23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1025" y="152400"/>
            <a:ext cx="3482542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4"/>
          <p:cNvSpPr txBox="1"/>
          <p:nvPr/>
        </p:nvSpPr>
        <p:spPr>
          <a:xfrm>
            <a:off x="5660100" y="4638125"/>
            <a:ext cx="155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Franek Sz.7G</a:t>
            </a:r>
            <a:endParaRPr/>
          </a:p>
        </p:txBody>
      </p:sp>
      <p:sp>
        <p:nvSpPr>
          <p:cNvPr id="232" name="Google Shape;232;p34"/>
          <p:cNvSpPr txBox="1"/>
          <p:nvPr/>
        </p:nvSpPr>
        <p:spPr>
          <a:xfrm>
            <a:off x="4592200" y="152400"/>
            <a:ext cx="3340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/>
              <a:t>Rycerz cienia</a:t>
            </a:r>
            <a:endParaRPr b="1" sz="1800"/>
          </a:p>
        </p:txBody>
      </p:sp>
      <p:sp>
        <p:nvSpPr>
          <p:cNvPr id="233" name="Google Shape;233;p34"/>
          <p:cNvSpPr txBox="1"/>
          <p:nvPr/>
        </p:nvSpPr>
        <p:spPr>
          <a:xfrm>
            <a:off x="4656400" y="4090275"/>
            <a:ext cx="3211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/>
              <a:t>Moc sprawnego władania mieczem i rozmowy z wilkami</a:t>
            </a:r>
            <a:endParaRPr b="1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9000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5"/>
          <p:cNvSpPr txBox="1"/>
          <p:nvPr/>
        </p:nvSpPr>
        <p:spPr>
          <a:xfrm>
            <a:off x="2355275" y="4525850"/>
            <a:ext cx="251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Seweryn 7H</a:t>
            </a:r>
            <a:endParaRPr/>
          </a:p>
        </p:txBody>
      </p:sp>
      <p:pic>
        <p:nvPicPr>
          <p:cNvPr id="240" name="Google Shape;24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317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5"/>
          <p:cNvSpPr txBox="1"/>
          <p:nvPr/>
        </p:nvSpPr>
        <p:spPr>
          <a:xfrm>
            <a:off x="5053650" y="4570750"/>
            <a:ext cx="171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3F3F3"/>
                </a:solidFill>
              </a:rPr>
              <a:t>Artur 7G</a:t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9000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6"/>
          <p:cNvSpPr txBox="1"/>
          <p:nvPr/>
        </p:nvSpPr>
        <p:spPr>
          <a:xfrm>
            <a:off x="2075975" y="4590900"/>
            <a:ext cx="1797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3F3F3"/>
                </a:solidFill>
              </a:rPr>
              <a:t>Nikola 7H</a:t>
            </a:r>
            <a:endParaRPr>
              <a:solidFill>
                <a:srgbClr val="F3F3F3"/>
              </a:solidFill>
            </a:endParaRPr>
          </a:p>
        </p:txBody>
      </p:sp>
      <p:pic>
        <p:nvPicPr>
          <p:cNvPr id="248" name="Google Shape;24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537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6"/>
          <p:cNvSpPr txBox="1"/>
          <p:nvPr/>
        </p:nvSpPr>
        <p:spPr>
          <a:xfrm>
            <a:off x="7654400" y="4590900"/>
            <a:ext cx="136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3F3F3"/>
                </a:solidFill>
              </a:rPr>
              <a:t>Dominik 7H</a:t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9000"/>
        </a:soli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7"/>
          <p:cNvSpPr txBox="1"/>
          <p:nvPr/>
        </p:nvSpPr>
        <p:spPr>
          <a:xfrm>
            <a:off x="371825" y="4668400"/>
            <a:ext cx="1621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Jakub 7G</a:t>
            </a:r>
            <a:endParaRPr/>
          </a:p>
        </p:txBody>
      </p:sp>
      <p:pic>
        <p:nvPicPr>
          <p:cNvPr id="256" name="Google Shape;25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3102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7"/>
          <p:cNvSpPr txBox="1"/>
          <p:nvPr/>
        </p:nvSpPr>
        <p:spPr>
          <a:xfrm>
            <a:off x="4614175" y="4627850"/>
            <a:ext cx="1697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Milena 7G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9000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7200" y="309650"/>
            <a:ext cx="6501725" cy="365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325" y="2501825"/>
            <a:ext cx="4776898" cy="2451924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8"/>
          <p:cNvSpPr txBox="1"/>
          <p:nvPr/>
        </p:nvSpPr>
        <p:spPr>
          <a:xfrm>
            <a:off x="6401925" y="4253925"/>
            <a:ext cx="2427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EFEFEF"/>
                </a:solidFill>
              </a:rPr>
              <a:t>Natalia 7G</a:t>
            </a:r>
            <a:endParaRPr>
              <a:solidFill>
                <a:srgbClr val="EFEFEF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9000"/>
        </a:solid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00360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9"/>
          <p:cNvSpPr/>
          <p:nvPr/>
        </p:nvSpPr>
        <p:spPr>
          <a:xfrm>
            <a:off x="119850" y="139825"/>
            <a:ext cx="3076200" cy="1068600"/>
          </a:xfrm>
          <a:prstGeom prst="rect">
            <a:avLst/>
          </a:prstGeom>
          <a:solidFill>
            <a:srgbClr val="BF9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39"/>
          <p:cNvSpPr/>
          <p:nvPr/>
        </p:nvSpPr>
        <p:spPr>
          <a:xfrm>
            <a:off x="119850" y="4284575"/>
            <a:ext cx="3076200" cy="706500"/>
          </a:xfrm>
          <a:prstGeom prst="rect">
            <a:avLst/>
          </a:prstGeom>
          <a:solidFill>
            <a:srgbClr val="BF9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39"/>
          <p:cNvSpPr txBox="1"/>
          <p:nvPr/>
        </p:nvSpPr>
        <p:spPr>
          <a:xfrm>
            <a:off x="1498100" y="4514300"/>
            <a:ext cx="1917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Martyna 7G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273" name="Google Shape;27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48450" y="152400"/>
            <a:ext cx="5625595" cy="4208209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9"/>
          <p:cNvSpPr txBox="1"/>
          <p:nvPr/>
        </p:nvSpPr>
        <p:spPr>
          <a:xfrm>
            <a:off x="5672825" y="4574225"/>
            <a:ext cx="180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3F3F3"/>
                </a:solidFill>
              </a:rPr>
              <a:t>Daniel 7H</a:t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9000"/>
        </a:soli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813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0"/>
          <p:cNvSpPr txBox="1"/>
          <p:nvPr/>
        </p:nvSpPr>
        <p:spPr>
          <a:xfrm>
            <a:off x="1248425" y="4664100"/>
            <a:ext cx="1777800" cy="400200"/>
          </a:xfrm>
          <a:prstGeom prst="rect">
            <a:avLst/>
          </a:prstGeom>
          <a:solidFill>
            <a:srgbClr val="BF9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3F3F3"/>
                </a:solidFill>
              </a:rPr>
              <a:t>Nikola 7G</a:t>
            </a:r>
            <a:endParaRPr>
              <a:solidFill>
                <a:srgbClr val="F3F3F3"/>
              </a:solidFill>
            </a:endParaRPr>
          </a:p>
        </p:txBody>
      </p:sp>
      <p:pic>
        <p:nvPicPr>
          <p:cNvPr id="281" name="Google Shape;28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307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0"/>
          <p:cNvSpPr txBox="1"/>
          <p:nvPr/>
        </p:nvSpPr>
        <p:spPr>
          <a:xfrm>
            <a:off x="6601675" y="4546850"/>
            <a:ext cx="1368300" cy="400200"/>
          </a:xfrm>
          <a:prstGeom prst="rect">
            <a:avLst/>
          </a:prstGeom>
          <a:solidFill>
            <a:srgbClr val="BF9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3F3F3"/>
                </a:solidFill>
              </a:rPr>
              <a:t>Jan 7G</a:t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9000"/>
        </a:solid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1"/>
          <p:cNvSpPr txBox="1"/>
          <p:nvPr/>
        </p:nvSpPr>
        <p:spPr>
          <a:xfrm>
            <a:off x="2347025" y="4614175"/>
            <a:ext cx="1318500" cy="400200"/>
          </a:xfrm>
          <a:prstGeom prst="rect">
            <a:avLst/>
          </a:prstGeom>
          <a:solidFill>
            <a:srgbClr val="BF9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/>
              <a:t>Filip 7G</a:t>
            </a:r>
            <a:endParaRPr b="1"/>
          </a:p>
        </p:txBody>
      </p:sp>
      <p:pic>
        <p:nvPicPr>
          <p:cNvPr id="289" name="Google Shape;28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3827" y="152400"/>
            <a:ext cx="3629026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41"/>
          <p:cNvSpPr txBox="1"/>
          <p:nvPr/>
        </p:nvSpPr>
        <p:spPr>
          <a:xfrm>
            <a:off x="5098575" y="4548300"/>
            <a:ext cx="224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/>
              <a:t>Klaudia 7H</a:t>
            </a:r>
            <a:endParaRPr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9000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/>
          <p:nvPr/>
        </p:nvSpPr>
        <p:spPr>
          <a:xfrm>
            <a:off x="459425" y="579275"/>
            <a:ext cx="15081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900">
                <a:solidFill>
                  <a:srgbClr val="351C75"/>
                </a:solidFill>
                <a:highlight>
                  <a:srgbClr val="EFEFEF"/>
                </a:highlight>
              </a:rPr>
              <a:t>NAJMEN</a:t>
            </a:r>
            <a:endParaRPr b="1" sz="1900">
              <a:solidFill>
                <a:srgbClr val="351C75"/>
              </a:solidFill>
              <a:highlight>
                <a:srgbClr val="EFEFEF"/>
              </a:highlight>
            </a:endParaRPr>
          </a:p>
        </p:txBody>
      </p:sp>
      <p:sp>
        <p:nvSpPr>
          <p:cNvPr id="68" name="Google Shape;68;p15"/>
          <p:cNvSpPr txBox="1"/>
          <p:nvPr/>
        </p:nvSpPr>
        <p:spPr>
          <a:xfrm>
            <a:off x="379525" y="4334525"/>
            <a:ext cx="3402000" cy="400200"/>
          </a:xfrm>
          <a:prstGeom prst="rect">
            <a:avLst/>
          </a:prstGeom>
          <a:solidFill>
            <a:srgbClr val="B45F06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3F3F3"/>
                </a:solidFill>
              </a:rPr>
              <a:t>Moc uzdrawiania chorób.</a:t>
            </a:r>
            <a:endParaRPr>
              <a:solidFill>
                <a:srgbClr val="F3F3F3"/>
              </a:solidFill>
            </a:endParaRPr>
          </a:p>
        </p:txBody>
      </p:sp>
      <p:sp>
        <p:nvSpPr>
          <p:cNvPr id="69" name="Google Shape;69;p15"/>
          <p:cNvSpPr txBox="1"/>
          <p:nvPr/>
        </p:nvSpPr>
        <p:spPr>
          <a:xfrm>
            <a:off x="1358275" y="4658525"/>
            <a:ext cx="151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Marcel 4B</a:t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 rotWithShape="1">
          <a:blip r:embed="rId4">
            <a:alphaModFix/>
          </a:blip>
          <a:srcRect b="0" l="0" r="11378" t="20178"/>
          <a:stretch/>
        </p:blipFill>
        <p:spPr>
          <a:xfrm>
            <a:off x="4513075" y="152400"/>
            <a:ext cx="3815439" cy="4582323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4434400" y="4334525"/>
            <a:ext cx="3860100" cy="400200"/>
          </a:xfrm>
          <a:prstGeom prst="rect">
            <a:avLst/>
          </a:prstGeom>
          <a:solidFill>
            <a:srgbClr val="B45F06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Moc niszczenia chorób.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4640400" y="369650"/>
            <a:ext cx="1168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>
                <a:solidFill>
                  <a:srgbClr val="351C75"/>
                </a:solidFill>
                <a:highlight>
                  <a:srgbClr val="EFEFEF"/>
                </a:highlight>
              </a:rPr>
              <a:t>PumMan</a:t>
            </a:r>
            <a:endParaRPr b="1" sz="1800">
              <a:solidFill>
                <a:srgbClr val="351C75"/>
              </a:solidFill>
              <a:highlight>
                <a:srgbClr val="EFEFEF"/>
              </a:highlight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5765275" y="4734725"/>
            <a:ext cx="1258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Radek 4B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9000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2"/>
          <p:cNvSpPr txBox="1"/>
          <p:nvPr/>
        </p:nvSpPr>
        <p:spPr>
          <a:xfrm>
            <a:off x="309625" y="4590900"/>
            <a:ext cx="183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Teresa 7G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9000"/>
        </a:solid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3"/>
          <p:cNvSpPr txBox="1"/>
          <p:nvPr/>
        </p:nvSpPr>
        <p:spPr>
          <a:xfrm>
            <a:off x="4993700" y="4399625"/>
            <a:ext cx="3815100" cy="4002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Realizacja: Katarzyna Andrearczyk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9000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875" y="135725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/>
          <p:nvPr/>
        </p:nvSpPr>
        <p:spPr>
          <a:xfrm>
            <a:off x="605075" y="4464350"/>
            <a:ext cx="3595800" cy="585000"/>
          </a:xfrm>
          <a:prstGeom prst="rect">
            <a:avLst/>
          </a:prstGeom>
          <a:solidFill>
            <a:srgbClr val="783F0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3F3F3"/>
                </a:solidFill>
              </a:rPr>
              <a:t>Moc budowniczego, łowca ryb, ogrodnik </a:t>
            </a:r>
            <a:endParaRPr>
              <a:solidFill>
                <a:srgbClr val="F3F3F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solidFill>
                  <a:srgbClr val="F3F3F3"/>
                </a:solidFill>
              </a:rPr>
              <a:t>Filip 4B</a:t>
            </a:r>
            <a:endParaRPr sz="1200">
              <a:solidFill>
                <a:srgbClr val="F3F3F3"/>
              </a:solidFill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389500" y="399500"/>
            <a:ext cx="1338300" cy="4002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STIVE</a:t>
            </a:r>
            <a:endParaRPr/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2552" y="135725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/>
        </p:nvSpPr>
        <p:spPr>
          <a:xfrm>
            <a:off x="4920075" y="4574225"/>
            <a:ext cx="3629100" cy="400200"/>
          </a:xfrm>
          <a:prstGeom prst="rect">
            <a:avLst/>
          </a:prstGeom>
          <a:solidFill>
            <a:srgbClr val="783F0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3F3F3"/>
                </a:solidFill>
              </a:rPr>
              <a:t>Filip 4A</a:t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9000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250" y="152400"/>
            <a:ext cx="33528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/>
          <p:nvPr/>
        </p:nvSpPr>
        <p:spPr>
          <a:xfrm>
            <a:off x="635325" y="4760275"/>
            <a:ext cx="2367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Artur 4B</a:t>
            </a:r>
            <a:endParaRPr/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687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/>
          <p:nvPr/>
        </p:nvSpPr>
        <p:spPr>
          <a:xfrm>
            <a:off x="7755900" y="4624525"/>
            <a:ext cx="138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Filip 4A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9000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063" y="258525"/>
            <a:ext cx="3502976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 txBox="1"/>
          <p:nvPr/>
        </p:nvSpPr>
        <p:spPr>
          <a:xfrm>
            <a:off x="421988" y="4435425"/>
            <a:ext cx="3503100" cy="661800"/>
          </a:xfrm>
          <a:prstGeom prst="rect">
            <a:avLst/>
          </a:prstGeom>
          <a:solidFill>
            <a:srgbClr val="783F0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>
                <a:solidFill>
                  <a:srgbClr val="FFFFFF"/>
                </a:solidFill>
              </a:rPr>
              <a:t>Moc latania i uzdrawiania.</a:t>
            </a:r>
            <a:endParaRPr sz="17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Julia 4B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97" name="Google Shape;97;p18"/>
          <p:cNvSpPr txBox="1"/>
          <p:nvPr/>
        </p:nvSpPr>
        <p:spPr>
          <a:xfrm>
            <a:off x="2378500" y="379500"/>
            <a:ext cx="1655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500">
                <a:solidFill>
                  <a:srgbClr val="783F04"/>
                </a:solidFill>
              </a:rPr>
              <a:t>SUPERMENKA</a:t>
            </a:r>
            <a:endParaRPr b="1" sz="1500">
              <a:solidFill>
                <a:srgbClr val="783F04"/>
              </a:solidFill>
            </a:endParaRPr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63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8"/>
          <p:cNvSpPr txBox="1"/>
          <p:nvPr/>
        </p:nvSpPr>
        <p:spPr>
          <a:xfrm>
            <a:off x="4194700" y="4464350"/>
            <a:ext cx="3605400" cy="615600"/>
          </a:xfrm>
          <a:prstGeom prst="rect">
            <a:avLst/>
          </a:prstGeom>
          <a:solidFill>
            <a:srgbClr val="783F0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Zosia 4B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9000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754574" y="-319224"/>
            <a:ext cx="4125900" cy="5501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9"/>
          <p:cNvSpPr txBox="1"/>
          <p:nvPr/>
        </p:nvSpPr>
        <p:spPr>
          <a:xfrm>
            <a:off x="1085300" y="4646725"/>
            <a:ext cx="258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Sandra 4B</a:t>
            </a:r>
            <a:endParaRPr/>
          </a:p>
        </p:txBody>
      </p:sp>
      <p:pic>
        <p:nvPicPr>
          <p:cNvPr id="106" name="Google Shape;10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3150" y="368425"/>
            <a:ext cx="3568450" cy="412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9"/>
          <p:cNvSpPr txBox="1"/>
          <p:nvPr/>
        </p:nvSpPr>
        <p:spPr>
          <a:xfrm>
            <a:off x="6361950" y="4734025"/>
            <a:ext cx="1857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Jakub 4B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9000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/>
          <p:nvPr/>
        </p:nvSpPr>
        <p:spPr>
          <a:xfrm>
            <a:off x="5159750" y="0"/>
            <a:ext cx="3629100" cy="2037300"/>
          </a:xfrm>
          <a:prstGeom prst="rect">
            <a:avLst/>
          </a:prstGeom>
          <a:solidFill>
            <a:srgbClr val="B45F0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20"/>
          <p:cNvSpPr txBox="1"/>
          <p:nvPr/>
        </p:nvSpPr>
        <p:spPr>
          <a:xfrm>
            <a:off x="289625" y="1987500"/>
            <a:ext cx="2177400" cy="1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20"/>
          <p:cNvSpPr txBox="1"/>
          <p:nvPr/>
        </p:nvSpPr>
        <p:spPr>
          <a:xfrm>
            <a:off x="6381950" y="1148525"/>
            <a:ext cx="19974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900">
                <a:solidFill>
                  <a:srgbClr val="741B47"/>
                </a:solidFill>
              </a:rPr>
              <a:t>Mia- gido</a:t>
            </a:r>
            <a:endParaRPr b="1" sz="1900">
              <a:solidFill>
                <a:srgbClr val="741B47"/>
              </a:solidFill>
            </a:endParaRPr>
          </a:p>
        </p:txBody>
      </p:sp>
      <p:pic>
        <p:nvPicPr>
          <p:cNvPr id="115" name="Google Shape;11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9775" y="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0"/>
          <p:cNvSpPr/>
          <p:nvPr/>
        </p:nvSpPr>
        <p:spPr>
          <a:xfrm>
            <a:off x="5153475" y="9975"/>
            <a:ext cx="3629100" cy="1977600"/>
          </a:xfrm>
          <a:prstGeom prst="rect">
            <a:avLst/>
          </a:prstGeom>
          <a:solidFill>
            <a:srgbClr val="B45F0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20"/>
          <p:cNvSpPr txBox="1"/>
          <p:nvPr/>
        </p:nvSpPr>
        <p:spPr>
          <a:xfrm>
            <a:off x="5183450" y="2063850"/>
            <a:ext cx="2427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700">
                <a:solidFill>
                  <a:srgbClr val="741B47"/>
                </a:solidFill>
              </a:rPr>
              <a:t>Mia- gido</a:t>
            </a:r>
            <a:endParaRPr b="1" sz="1700">
              <a:solidFill>
                <a:srgbClr val="741B47"/>
              </a:solidFill>
            </a:endParaRPr>
          </a:p>
        </p:txBody>
      </p:sp>
      <p:sp>
        <p:nvSpPr>
          <p:cNvPr id="118" name="Google Shape;118;p20"/>
          <p:cNvSpPr txBox="1"/>
          <p:nvPr/>
        </p:nvSpPr>
        <p:spPr>
          <a:xfrm>
            <a:off x="5183450" y="4384450"/>
            <a:ext cx="3629100" cy="400200"/>
          </a:xfrm>
          <a:prstGeom prst="rect">
            <a:avLst/>
          </a:prstGeom>
          <a:solidFill>
            <a:srgbClr val="783F0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highlight>
                  <a:srgbClr val="F3F3F3"/>
                </a:highlight>
              </a:rPr>
              <a:t>Moc karate</a:t>
            </a:r>
            <a:r>
              <a:rPr lang="pl"/>
              <a:t>			Aleksander 4B</a:t>
            </a:r>
            <a:endParaRPr/>
          </a:p>
        </p:txBody>
      </p:sp>
      <p:pic>
        <p:nvPicPr>
          <p:cNvPr id="119" name="Google Shape;11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376" y="329663"/>
            <a:ext cx="3363126" cy="4484173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0"/>
          <p:cNvSpPr txBox="1"/>
          <p:nvPr/>
        </p:nvSpPr>
        <p:spPr>
          <a:xfrm>
            <a:off x="443150" y="4324525"/>
            <a:ext cx="3409500" cy="615600"/>
          </a:xfrm>
          <a:prstGeom prst="rect">
            <a:avLst/>
          </a:prstGeom>
          <a:solidFill>
            <a:srgbClr val="783F0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Moc trzęsienia ziemią, robienia otworów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Sławek 4B</a:t>
            </a:r>
            <a:endParaRPr/>
          </a:p>
        </p:txBody>
      </p:sp>
      <p:sp>
        <p:nvSpPr>
          <p:cNvPr id="121" name="Google Shape;121;p20"/>
          <p:cNvSpPr txBox="1"/>
          <p:nvPr/>
        </p:nvSpPr>
        <p:spPr>
          <a:xfrm>
            <a:off x="2736550" y="358950"/>
            <a:ext cx="1116000" cy="477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900">
                <a:solidFill>
                  <a:srgbClr val="741B47"/>
                </a:solidFill>
              </a:rPr>
              <a:t>Dirtman</a:t>
            </a:r>
            <a:endParaRPr b="1" sz="1900">
              <a:solidFill>
                <a:srgbClr val="741B47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9000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1"/>
          <p:cNvSpPr/>
          <p:nvPr/>
        </p:nvSpPr>
        <p:spPr>
          <a:xfrm>
            <a:off x="189750" y="119850"/>
            <a:ext cx="3615300" cy="609300"/>
          </a:xfrm>
          <a:prstGeom prst="rect">
            <a:avLst/>
          </a:prstGeom>
          <a:solidFill>
            <a:srgbClr val="B45F0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21"/>
          <p:cNvSpPr txBox="1"/>
          <p:nvPr/>
        </p:nvSpPr>
        <p:spPr>
          <a:xfrm>
            <a:off x="349550" y="259675"/>
            <a:ext cx="198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3F3F3"/>
                </a:solidFill>
              </a:rPr>
              <a:t>Antonina 4A</a:t>
            </a:r>
            <a:endParaRPr>
              <a:solidFill>
                <a:srgbClr val="F3F3F3"/>
              </a:solidFill>
            </a:endParaRPr>
          </a:p>
        </p:txBody>
      </p:sp>
      <p:pic>
        <p:nvPicPr>
          <p:cNvPr id="129" name="Google Shape;12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4852" y="991375"/>
            <a:ext cx="5057772" cy="3798268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1"/>
          <p:cNvSpPr txBox="1"/>
          <p:nvPr/>
        </p:nvSpPr>
        <p:spPr>
          <a:xfrm>
            <a:off x="7645900" y="489375"/>
            <a:ext cx="198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Dominika 4A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