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7" r:id="rId3"/>
    <p:sldId id="289" r:id="rId4"/>
    <p:sldId id="306" r:id="rId5"/>
    <p:sldId id="291" r:id="rId6"/>
    <p:sldId id="292" r:id="rId7"/>
    <p:sldId id="295" r:id="rId8"/>
    <p:sldId id="296" r:id="rId9"/>
    <p:sldId id="297" r:id="rId10"/>
    <p:sldId id="307" r:id="rId11"/>
    <p:sldId id="299" r:id="rId12"/>
    <p:sldId id="300" r:id="rId13"/>
    <p:sldId id="301" r:id="rId14"/>
    <p:sldId id="302" r:id="rId15"/>
    <p:sldId id="303" r:id="rId16"/>
    <p:sldId id="305" r:id="rId17"/>
    <p:sldId id="310" r:id="rId18"/>
    <p:sldId id="268" r:id="rId19"/>
  </p:sldIdLst>
  <p:sldSz cx="12192000" cy="6858000"/>
  <p:notesSz cx="6797675" cy="9928225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14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68CB7A9-1E49-4286-A302-B3DB7BBCC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E8254AD5-4651-4BD4-A2F4-A7EE079106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FEB56F5-3E23-468C-9FC4-4455BA070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21.02.2022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8F1EE93-501D-48A2-BEAD-CBC0E4FD1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880621D-62E3-4268-9ED6-BBF1A010A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18648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026E599-47F2-4F46-8DA1-D27A24762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EB5042A5-7B36-4F0D-894A-6F49CF4AEB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0680E8F-3309-424D-9381-98B5F0D65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21.02.2022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ECD3B96-00B3-4EC3-8A7F-AEA8CA45C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71E64DE-DD02-475B-AEA0-A0517A7D9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1238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05B5EED7-41F3-4C99-846B-8D6EC8C13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8AD7C117-3F66-4A38-931B-E81F300E76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B7B3DA5-4B03-44DD-8EB6-627A09ED8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21.02.2022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6DD99F8-A385-4C44-8FAE-6E6A49ABF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049AC6B-8F6E-47F9-AF0B-B7A030C72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03070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6B63E27-354A-4100-B541-B94AC7090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4563E30-9651-4CBB-86D1-42CE4C3DC6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B2972D0-C946-42A5-9727-47D60480D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21.02.2022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7C85947-49EE-4EFE-8DF2-249013556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1E78794-7160-4C5E-B337-21D3D1808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7345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3A9CBC5-4BCF-4664-B1B2-CACF1FA16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3E10A47-6722-49E4-ADCF-D5959A0CB3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2329A61-C3A0-4774-AFBC-F60356EE2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21.02.2022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39A69BB-5E98-4D86-AC74-F243ACF6F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760CE42-A8F3-47BF-B444-10377AC2D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6539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A57B98A-9AAE-4E57-BC90-1ABA473FA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E7A5B17-B974-49C1-9555-CDA6E19629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0FEA23C-0058-41A0-A8E9-F8DDA5D1F5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BE16DF5-AE2E-480C-A366-395E6136F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21.02.2022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4D0211D-528B-4711-92F8-3EF22E0AE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8E011C3-E2F8-489E-B2AA-4875CD87F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89585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453B04D-555D-472D-B349-FFA8891D7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3BEFB76-C15D-46B4-8771-4352BCA586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661FEF0-C02E-4260-84AB-2210198A10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654A0BE0-7311-4B45-B661-2668501617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449A5AA8-6A4C-4953-B239-F2A7EC984C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57E5AC2C-DC2E-4A21-8AA9-548730F4E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21.02.2022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DBA3F004-F7A9-40B2-B50E-9AC2031D1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A36D7147-E91C-481B-8595-7463F58D4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15716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6431EC4-3924-41EB-B4C3-81456089E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2D2AC834-A594-480F-A46E-4C15ECCD5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21.02.2022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A043E5F0-1F3B-4572-8A19-BA51E7716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4C485E8-DB1D-489C-B66B-03D3552AB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23699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624D89E6-A932-45EB-9CB0-E97BF38E1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21.02.2022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C4AA4B69-BFA0-45EF-8BF9-8CA15A3B0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51C6F3F-27C1-4B14-843D-4EDE5524A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0088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70001C6-5329-43BD-9BD5-B9FCE7C5E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140ABC5-1189-457E-A7F4-31D5C6B11B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7F789DC-C181-4A45-8666-6BB6CCE6F3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189A86B-44F0-4312-85B1-07FD3AC45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21.02.2022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115B401E-54BD-4768-89A1-80C8C9E00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E065090-F16F-4FBA-BC98-CFE42DFEF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56200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48A70E4-C204-4101-8A2E-36AED46B6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67DBD5F5-0706-47A5-9F5D-95F368A1FC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BE4DDE7-EE41-4064-AC83-63FC0B7EB3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0031BEA-1F80-4161-9ACF-1C8F3CBFB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21.02.2022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272ACD9-131B-4050-9A88-C276DA13B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23760DC-65CA-43BC-888C-3138AB958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1704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208AD0BD-13F0-4480-9472-6AF5A9092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9A8E0ED-D089-4B41-9D4E-C4C7295E04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58DFF1B-33E8-46CD-962B-2FADADCC63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72082-C29B-4123-962D-C33C2ECC83F5}" type="datetimeFigureOut">
              <a:rPr lang="pl-PL" smtClean="0"/>
              <a:t>21.02.2022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70047FD-810D-4981-99BA-EB674CDB14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93E61FE-877F-457A-A54F-BA5CA36E16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83440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f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8556D48-A08A-4553-8C41-2F15AC4F6B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82188" y="739978"/>
            <a:ext cx="5247458" cy="2176267"/>
          </a:xfrm>
        </p:spPr>
        <p:txBody>
          <a:bodyPr>
            <a:normAutofit/>
          </a:bodyPr>
          <a:lstStyle/>
          <a:p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Dzieje się …</a:t>
            </a:r>
            <a:b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świetlicy</a:t>
            </a: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pl-PL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D82B1E1A-7E53-4F19-8C7A-29F88F5673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4715" y="3836197"/>
            <a:ext cx="5334931" cy="2189214"/>
          </a:xfrm>
        </p:spPr>
        <p:txBody>
          <a:bodyPr>
            <a:normAutofit/>
          </a:bodyPr>
          <a:lstStyle/>
          <a:p>
            <a:r>
              <a:rPr lang="pl-PL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Gazetka świetlicowa nr 3</a:t>
            </a: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026" name="Picture 2" descr="Strona domowa">
            <a:extLst>
              <a:ext uri="{FF2B5EF4-FFF2-40B4-BE49-F238E27FC236}">
                <a16:creationId xmlns:a16="http://schemas.microsoft.com/office/drawing/2014/main" id="{B05B01CA-B646-4528-A38E-2D49734580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"/>
          <a:stretch/>
        </p:blipFill>
        <p:spPr bwMode="auto">
          <a:xfrm>
            <a:off x="631840" y="598720"/>
            <a:ext cx="5178249" cy="517824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640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C1CAE85-FE05-4C23-9C1D-D7768C264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514" y="1197430"/>
            <a:ext cx="4171406" cy="454121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Prace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nagrodzone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konkursie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Świąteczna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ozdoba</a:t>
            </a:r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Agnieszka Brzustowska </a:t>
            </a:r>
            <a:b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kl.</a:t>
            </a: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2b – 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miejsce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Aleksandra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Rejnis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kl. 2a-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wyróżnienie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Malika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Boulkraa</a:t>
            </a: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kl. 1c- wyróżnienie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2B28F36D-A831-4B91-920C-B183CCC5A7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103" r="13058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950291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E1D8B98-EF96-42C8-8F9E-6187B9635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02286" y="1783959"/>
            <a:ext cx="4149634" cy="2717528"/>
          </a:xfrm>
        </p:spPr>
        <p:txBody>
          <a:bodyPr anchor="b">
            <a:normAutofit/>
          </a:bodyPr>
          <a:lstStyle/>
          <a:p>
            <a:pPr algn="l"/>
            <a:r>
              <a:rPr lang="pl-PL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Świąteczne latarenki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13B51042-FD7C-4FC8-BA14-604E622572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V="1">
            <a:off x="7946571" y="5898756"/>
            <a:ext cx="3605346" cy="153701"/>
          </a:xfrm>
        </p:spPr>
        <p:txBody>
          <a:bodyPr anchor="t">
            <a:normAutofit fontScale="25000" lnSpcReduction="20000"/>
          </a:bodyPr>
          <a:lstStyle/>
          <a:p>
            <a:pPr algn="l"/>
            <a:endParaRPr lang="pl-PL" sz="200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Obraz 4" descr="Obraz zawierający podłoże, wewnątrz, spożywany&#10;&#10;Opis wygenerowany automatycznie">
            <a:extLst>
              <a:ext uri="{FF2B5EF4-FFF2-40B4-BE49-F238E27FC236}">
                <a16:creationId xmlns:a16="http://schemas.microsoft.com/office/drawing/2014/main" id="{DF94931E-DFF6-4EF1-A92D-D753D87162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23" r="1" b="27292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454697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Obraz 2" descr="Obraz zawierający wewnątrz, bałagan, nieład&#10;&#10;Opis wygenerowany automatycznie">
            <a:extLst>
              <a:ext uri="{FF2B5EF4-FFF2-40B4-BE49-F238E27FC236}">
                <a16:creationId xmlns:a16="http://schemas.microsoft.com/office/drawing/2014/main" id="{9156992C-1ACB-411C-8B43-323064A897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34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974678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pic>
        <p:nvPicPr>
          <p:cNvPr id="3" name="Obraz 2" descr="Obraz zawierający podłoże, wewnątrz&#10;&#10;Opis wygenerowany automatycznie">
            <a:extLst>
              <a:ext uri="{FF2B5EF4-FFF2-40B4-BE49-F238E27FC236}">
                <a16:creationId xmlns:a16="http://schemas.microsoft.com/office/drawing/2014/main" id="{CD87C248-9188-4850-A46F-D9C858C437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04" r="-1" b="-1"/>
          <a:stretch/>
        </p:blipFill>
        <p:spPr>
          <a:xfrm>
            <a:off x="20" y="10"/>
            <a:ext cx="12191675" cy="5856331"/>
          </a:xfrm>
          <a:custGeom>
            <a:avLst/>
            <a:gdLst/>
            <a:ahLst/>
            <a:cxnLst/>
            <a:rect l="l" t="t" r="r" b="b"/>
            <a:pathLst>
              <a:path w="12191695" h="5856341">
                <a:moveTo>
                  <a:pt x="0" y="0"/>
                </a:moveTo>
                <a:lnTo>
                  <a:pt x="12191695" y="0"/>
                </a:lnTo>
                <a:lnTo>
                  <a:pt x="12191695" y="243849"/>
                </a:lnTo>
                <a:lnTo>
                  <a:pt x="12191695" y="505121"/>
                </a:lnTo>
                <a:lnTo>
                  <a:pt x="12191695" y="723207"/>
                </a:lnTo>
                <a:lnTo>
                  <a:pt x="12191695" y="755828"/>
                </a:lnTo>
                <a:lnTo>
                  <a:pt x="12191695" y="1411868"/>
                </a:lnTo>
                <a:lnTo>
                  <a:pt x="12191695" y="1421034"/>
                </a:lnTo>
                <a:lnTo>
                  <a:pt x="12191695" y="1515206"/>
                </a:lnTo>
                <a:lnTo>
                  <a:pt x="12191695" y="2636151"/>
                </a:lnTo>
                <a:lnTo>
                  <a:pt x="12191695" y="4637890"/>
                </a:lnTo>
                <a:lnTo>
                  <a:pt x="12165034" y="4654499"/>
                </a:lnTo>
                <a:cubicBezTo>
                  <a:pt x="10850144" y="5425621"/>
                  <a:pt x="8470558" y="5856341"/>
                  <a:pt x="5753358" y="5856341"/>
                </a:cubicBezTo>
                <a:cubicBezTo>
                  <a:pt x="3357905" y="5856341"/>
                  <a:pt x="2231342" y="5159120"/>
                  <a:pt x="858976" y="4449211"/>
                </a:cubicBezTo>
                <a:cubicBezTo>
                  <a:pt x="609057" y="4319934"/>
                  <a:pt x="364243" y="4191839"/>
                  <a:pt x="137598" y="4061349"/>
                </a:cubicBezTo>
                <a:lnTo>
                  <a:pt x="0" y="3977450"/>
                </a:lnTo>
                <a:lnTo>
                  <a:pt x="0" y="2636151"/>
                </a:lnTo>
                <a:lnTo>
                  <a:pt x="0" y="1421034"/>
                </a:lnTo>
                <a:lnTo>
                  <a:pt x="0" y="1411868"/>
                </a:lnTo>
                <a:lnTo>
                  <a:pt x="0" y="1283685"/>
                </a:lnTo>
                <a:lnTo>
                  <a:pt x="0" y="755828"/>
                </a:lnTo>
                <a:lnTo>
                  <a:pt x="0" y="723207"/>
                </a:lnTo>
                <a:lnTo>
                  <a:pt x="0" y="505121"/>
                </a:lnTo>
                <a:lnTo>
                  <a:pt x="0" y="243849"/>
                </a:lnTo>
                <a:close/>
              </a:path>
            </a:pathLst>
          </a:cu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85F553D-483A-4D93-B429-9C1258836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003693" y="-1331662"/>
            <a:ext cx="2184309" cy="12191695"/>
          </a:xfrm>
          <a:custGeom>
            <a:avLst/>
            <a:gdLst>
              <a:gd name="connsiteX0" fmla="*/ 0 w 2184309"/>
              <a:gd name="connsiteY0" fmla="*/ 12191695 h 12191695"/>
              <a:gd name="connsiteX1" fmla="*/ 0 w 2184309"/>
              <a:gd name="connsiteY1" fmla="*/ 12191693 h 12191695"/>
              <a:gd name="connsiteX2" fmla="*/ 210774 w 2184309"/>
              <a:gd name="connsiteY2" fmla="*/ 12191693 h 12191695"/>
              <a:gd name="connsiteX3" fmla="*/ 292677 w 2184309"/>
              <a:gd name="connsiteY3" fmla="*/ 12054095 h 12191695"/>
              <a:gd name="connsiteX4" fmla="*/ 671310 w 2184309"/>
              <a:gd name="connsiteY4" fmla="*/ 11332717 h 12191695"/>
              <a:gd name="connsiteX5" fmla="*/ 2044957 w 2184309"/>
              <a:gd name="connsiteY5" fmla="*/ 6438336 h 12191695"/>
              <a:gd name="connsiteX6" fmla="*/ 871713 w 2184309"/>
              <a:gd name="connsiteY6" fmla="*/ 26659 h 12191695"/>
              <a:gd name="connsiteX7" fmla="*/ 855500 w 2184309"/>
              <a:gd name="connsiteY7" fmla="*/ 0 h 12191695"/>
              <a:gd name="connsiteX8" fmla="*/ 965858 w 2184309"/>
              <a:gd name="connsiteY8" fmla="*/ 0 h 12191695"/>
              <a:gd name="connsiteX9" fmla="*/ 982467 w 2184309"/>
              <a:gd name="connsiteY9" fmla="*/ 26661 h 12191695"/>
              <a:gd name="connsiteX10" fmla="*/ 2184309 w 2184309"/>
              <a:gd name="connsiteY10" fmla="*/ 6438338 h 12191695"/>
              <a:gd name="connsiteX11" fmla="*/ 777179 w 2184309"/>
              <a:gd name="connsiteY11" fmla="*/ 11332719 h 12191695"/>
              <a:gd name="connsiteX12" fmla="*/ 389317 w 2184309"/>
              <a:gd name="connsiteY12" fmla="*/ 12054097 h 12191695"/>
              <a:gd name="connsiteX13" fmla="*/ 305418 w 2184309"/>
              <a:gd name="connsiteY13" fmla="*/ 12191695 h 12191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84309" h="12191695">
                <a:moveTo>
                  <a:pt x="0" y="12191695"/>
                </a:moveTo>
                <a:lnTo>
                  <a:pt x="0" y="12191693"/>
                </a:lnTo>
                <a:lnTo>
                  <a:pt x="210774" y="12191693"/>
                </a:lnTo>
                <a:lnTo>
                  <a:pt x="292677" y="12054095"/>
                </a:lnTo>
                <a:cubicBezTo>
                  <a:pt x="420062" y="11827450"/>
                  <a:pt x="545109" y="11582636"/>
                  <a:pt x="671310" y="11332717"/>
                </a:cubicBezTo>
                <a:cubicBezTo>
                  <a:pt x="1364326" y="9960351"/>
                  <a:pt x="2044957" y="8833788"/>
                  <a:pt x="2044957" y="6438336"/>
                </a:cubicBezTo>
                <a:cubicBezTo>
                  <a:pt x="2044957" y="3721135"/>
                  <a:pt x="1624486" y="1341549"/>
                  <a:pt x="871713" y="26659"/>
                </a:cubicBezTo>
                <a:lnTo>
                  <a:pt x="855500" y="0"/>
                </a:lnTo>
                <a:lnTo>
                  <a:pt x="965858" y="0"/>
                </a:lnTo>
                <a:lnTo>
                  <a:pt x="982467" y="26661"/>
                </a:lnTo>
                <a:cubicBezTo>
                  <a:pt x="1753589" y="1341551"/>
                  <a:pt x="2184309" y="3721137"/>
                  <a:pt x="2184309" y="6438338"/>
                </a:cubicBezTo>
                <a:cubicBezTo>
                  <a:pt x="2184309" y="8833790"/>
                  <a:pt x="1487088" y="9960353"/>
                  <a:pt x="777179" y="11332719"/>
                </a:cubicBezTo>
                <a:cubicBezTo>
                  <a:pt x="647902" y="11582638"/>
                  <a:pt x="519807" y="11827452"/>
                  <a:pt x="389317" y="12054097"/>
                </a:cubicBezTo>
                <a:lnTo>
                  <a:pt x="305418" y="1219169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B1626B1-BAC7-4893-A5AC-620597685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146277" y="-846352"/>
            <a:ext cx="1899138" cy="12191695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64E9910-51FE-45BF-973D-9D2401FD3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143758" y="-1008999"/>
            <a:ext cx="1904176" cy="12191695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44494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6191ACC-59FB-4154-936E-2701C5A125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72855" y="2379016"/>
            <a:ext cx="4501431" cy="2445231"/>
          </a:xfrm>
        </p:spPr>
        <p:txBody>
          <a:bodyPr anchor="b">
            <a:normAutofit fontScale="90000"/>
          </a:bodyPr>
          <a:lstStyle/>
          <a:p>
            <a:pPr algn="l"/>
            <a:r>
              <a:rPr lang="pl-PL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Zimowe pejzaże </a:t>
            </a:r>
            <a:br>
              <a:rPr lang="pl-PL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5400">
                <a:latin typeface="Times New Roman" panose="02020603050405020304" pitchFamily="18" charset="0"/>
                <a:cs typeface="Times New Roman" panose="02020603050405020304" pitchFamily="18" charset="0"/>
              </a:rPr>
              <a:t> oraz prace </a:t>
            </a:r>
            <a:r>
              <a:rPr lang="pl-PL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konkursowe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9DBD2FFE-B6C9-48A1-BF5C-CBEA02D203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V="1">
            <a:off x="8040414" y="5723710"/>
            <a:ext cx="3511503" cy="45719"/>
          </a:xfrm>
        </p:spPr>
        <p:txBody>
          <a:bodyPr anchor="t">
            <a:normAutofit fontScale="25000" lnSpcReduction="20000"/>
          </a:bodyPr>
          <a:lstStyle/>
          <a:p>
            <a:pPr algn="l"/>
            <a:endParaRPr lang="pl-PL" sz="200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3A1825B3-B7AF-4515-917D-BF297F7D1C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02" r="1" b="29013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182169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Obraz 2" descr="Obraz zawierający tekst, przyroda&#10;&#10;Opis wygenerowany automatycznie">
            <a:extLst>
              <a:ext uri="{FF2B5EF4-FFF2-40B4-BE49-F238E27FC236}">
                <a16:creationId xmlns:a16="http://schemas.microsoft.com/office/drawing/2014/main" id="{2020A121-C022-44EC-A93E-E308A86337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4" r="1" b="1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187802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13744059-9305-4F7C-ACCD-718115B1D2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12" b="2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155221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angle 67">
            <a:extLst>
              <a:ext uri="{FF2B5EF4-FFF2-40B4-BE49-F238E27FC236}">
                <a16:creationId xmlns:a16="http://schemas.microsoft.com/office/drawing/2014/main" id="{9D3A9E89-033E-4C4A-8C41-416DABFFD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69">
            <a:extLst>
              <a:ext uri="{FF2B5EF4-FFF2-40B4-BE49-F238E27FC236}">
                <a16:creationId xmlns:a16="http://schemas.microsoft.com/office/drawing/2014/main" id="{86293361-111E-427D-8E5B-256944AC8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27535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D93F14F-8FA6-4846-AB9E-E108A804E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87479"/>
            <a:ext cx="3226586" cy="4571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endParaRPr lang="en-US" sz="3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6" name="Group 71">
            <a:extLst>
              <a:ext uri="{FF2B5EF4-FFF2-40B4-BE49-F238E27FC236}">
                <a16:creationId xmlns:a16="http://schemas.microsoft.com/office/drawing/2014/main" id="{A41D73DD-160B-4885-A9CF-94EADD70D4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94360" y="73152"/>
            <a:ext cx="1178966" cy="232963"/>
            <a:chOff x="7763256" y="73152"/>
            <a:chExt cx="1178966" cy="232963"/>
          </a:xfrm>
        </p:grpSpPr>
        <p:sp>
          <p:nvSpPr>
            <p:cNvPr id="73" name="Rectangle 64">
              <a:extLst>
                <a:ext uri="{FF2B5EF4-FFF2-40B4-BE49-F238E27FC236}">
                  <a16:creationId xmlns:a16="http://schemas.microsoft.com/office/drawing/2014/main" id="{163DBB78-4E4E-4B2A-B257-CD3C2408A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66">
              <a:extLst>
                <a:ext uri="{FF2B5EF4-FFF2-40B4-BE49-F238E27FC236}">
                  <a16:creationId xmlns:a16="http://schemas.microsoft.com/office/drawing/2014/main" id="{DD0F509B-05E7-42D0-9A4A-9BBA9ABA47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64">
              <a:extLst>
                <a:ext uri="{FF2B5EF4-FFF2-40B4-BE49-F238E27FC236}">
                  <a16:creationId xmlns:a16="http://schemas.microsoft.com/office/drawing/2014/main" id="{FF4A0A03-6FCB-47AB-A889-ABEAF35DE0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66">
              <a:extLst>
                <a:ext uri="{FF2B5EF4-FFF2-40B4-BE49-F238E27FC236}">
                  <a16:creationId xmlns:a16="http://schemas.microsoft.com/office/drawing/2014/main" id="{8A6A27D1-12E0-4FAD-8C16-8A32A4EF20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64">
              <a:extLst>
                <a:ext uri="{FF2B5EF4-FFF2-40B4-BE49-F238E27FC236}">
                  <a16:creationId xmlns:a16="http://schemas.microsoft.com/office/drawing/2014/main" id="{90BF3193-B4B0-4FDB-9734-8C9FABA532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66">
              <a:extLst>
                <a:ext uri="{FF2B5EF4-FFF2-40B4-BE49-F238E27FC236}">
                  <a16:creationId xmlns:a16="http://schemas.microsoft.com/office/drawing/2014/main" id="{AB0CFE0F-0383-4629-9009-F66B040A16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64">
              <a:extLst>
                <a:ext uri="{FF2B5EF4-FFF2-40B4-BE49-F238E27FC236}">
                  <a16:creationId xmlns:a16="http://schemas.microsoft.com/office/drawing/2014/main" id="{5C7EB065-8792-4BDB-9863-6F1BAA3C4B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66">
              <a:extLst>
                <a:ext uri="{FF2B5EF4-FFF2-40B4-BE49-F238E27FC236}">
                  <a16:creationId xmlns:a16="http://schemas.microsoft.com/office/drawing/2014/main" id="{45ACE59D-97B6-4DD1-BB37-12C292F183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64">
              <a:extLst>
                <a:ext uri="{FF2B5EF4-FFF2-40B4-BE49-F238E27FC236}">
                  <a16:creationId xmlns:a16="http://schemas.microsoft.com/office/drawing/2014/main" id="{5F2AAD78-5862-44FE-AB92-AF713D5F1F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66">
              <a:extLst>
                <a:ext uri="{FF2B5EF4-FFF2-40B4-BE49-F238E27FC236}">
                  <a16:creationId xmlns:a16="http://schemas.microsoft.com/office/drawing/2014/main" id="{C9BF96B3-92E5-4693-B918-69EDD8FD74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64">
              <a:extLst>
                <a:ext uri="{FF2B5EF4-FFF2-40B4-BE49-F238E27FC236}">
                  <a16:creationId xmlns:a16="http://schemas.microsoft.com/office/drawing/2014/main" id="{5B9B69C3-A82A-4F4F-A3C4-9D2B5AFAD1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66">
              <a:extLst>
                <a:ext uri="{FF2B5EF4-FFF2-40B4-BE49-F238E27FC236}">
                  <a16:creationId xmlns:a16="http://schemas.microsoft.com/office/drawing/2014/main" id="{ED3C38D4-9B11-4F5F-A279-1A30E0CFB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64">
              <a:extLst>
                <a:ext uri="{FF2B5EF4-FFF2-40B4-BE49-F238E27FC236}">
                  <a16:creationId xmlns:a16="http://schemas.microsoft.com/office/drawing/2014/main" id="{3100DDA4-8F42-4CB2-8921-3894F7BA05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66">
              <a:extLst>
                <a:ext uri="{FF2B5EF4-FFF2-40B4-BE49-F238E27FC236}">
                  <a16:creationId xmlns:a16="http://schemas.microsoft.com/office/drawing/2014/main" id="{A5936488-9C8D-40DA-BB04-6850F22355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64">
              <a:extLst>
                <a:ext uri="{FF2B5EF4-FFF2-40B4-BE49-F238E27FC236}">
                  <a16:creationId xmlns:a16="http://schemas.microsoft.com/office/drawing/2014/main" id="{1B9028EA-A394-4A9A-865A-E02D2D9AF2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66">
              <a:extLst>
                <a:ext uri="{FF2B5EF4-FFF2-40B4-BE49-F238E27FC236}">
                  <a16:creationId xmlns:a16="http://schemas.microsoft.com/office/drawing/2014/main" id="{3E802313-55B4-481A-BFD3-000851BC82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64">
              <a:extLst>
                <a:ext uri="{FF2B5EF4-FFF2-40B4-BE49-F238E27FC236}">
                  <a16:creationId xmlns:a16="http://schemas.microsoft.com/office/drawing/2014/main" id="{708829DB-C817-49E6-9A68-CA180E94F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66">
              <a:extLst>
                <a:ext uri="{FF2B5EF4-FFF2-40B4-BE49-F238E27FC236}">
                  <a16:creationId xmlns:a16="http://schemas.microsoft.com/office/drawing/2014/main" id="{F6D48ED4-3DDF-47BF-87FA-07B83FD955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64">
              <a:extLst>
                <a:ext uri="{FF2B5EF4-FFF2-40B4-BE49-F238E27FC236}">
                  <a16:creationId xmlns:a16="http://schemas.microsoft.com/office/drawing/2014/main" id="{4796464F-801F-4ACF-8CA7-B166D8E422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66">
              <a:extLst>
                <a:ext uri="{FF2B5EF4-FFF2-40B4-BE49-F238E27FC236}">
                  <a16:creationId xmlns:a16="http://schemas.microsoft.com/office/drawing/2014/main" id="{EFBA0710-DB96-4132-8292-1ECBDADD73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E4C9FFE-1C00-4002-A0EC-2ACC501CF7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1776038"/>
            <a:ext cx="4463852" cy="43147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Wyróżnienie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konkursie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Świąteczno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zimowe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Mazowsze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otrzymała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Natalia J</a:t>
            </a:r>
            <a:r>
              <a:rPr lang="pl-PL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akubas</a:t>
            </a:r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kl. 3a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E169C16-4F2D-43C0-AB43-ED984CDD47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69" r="1" b="1"/>
          <a:stretch/>
        </p:blipFill>
        <p:spPr>
          <a:xfrm>
            <a:off x="4619296" y="930166"/>
            <a:ext cx="3751759" cy="5178026"/>
          </a:xfrm>
          <a:prstGeom prst="rect">
            <a:avLst/>
          </a:prstGeom>
        </p:spPr>
      </p:pic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id="{6B9C3CD1-91B7-4A05-BB9D-BCB8CE6D0F3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2749" r="1" b="1"/>
          <a:stretch/>
        </p:blipFill>
        <p:spPr>
          <a:xfrm>
            <a:off x="8679014" y="531074"/>
            <a:ext cx="3208190" cy="4450829"/>
          </a:xfrm>
          <a:prstGeom prst="rect">
            <a:avLst/>
          </a:prstGeom>
        </p:spPr>
      </p:pic>
      <p:sp>
        <p:nvSpPr>
          <p:cNvPr id="94" name="Rectangle 93">
            <a:extLst>
              <a:ext uri="{FF2B5EF4-FFF2-40B4-BE49-F238E27FC236}">
                <a16:creationId xmlns:a16="http://schemas.microsoft.com/office/drawing/2014/main" id="{78907291-9D6D-4740-81DB-441477BCA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9002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0AB7FFF-0ECE-4F37-A25F-C879EDF72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Dziękujemy za uwagę </a:t>
            </a:r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</a:t>
            </a:r>
            <a:endParaRPr lang="en-US" sz="56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FE906A44-FE92-427C-9955-227D1EAA63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2053525"/>
            <a:ext cx="7214616" cy="272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671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0BA3BE9-C0FE-4E90-BB7C-A226609AA9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66857" y="1783958"/>
            <a:ext cx="4425021" cy="2766271"/>
          </a:xfrm>
        </p:spPr>
        <p:txBody>
          <a:bodyPr anchor="b">
            <a:noAutofit/>
          </a:bodyPr>
          <a:lstStyle/>
          <a:p>
            <a:pPr algn="l"/>
            <a:r>
              <a:rPr lang="pl-PL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Przygotowania do Świąt Bożego Narodzenia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5046C8AF-AE29-48E1-8834-58327C6265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85313" y="5725885"/>
            <a:ext cx="3706563" cy="172871"/>
          </a:xfrm>
        </p:spPr>
        <p:txBody>
          <a:bodyPr anchor="t">
            <a:normAutofit fontScale="32500" lnSpcReduction="20000"/>
          </a:bodyPr>
          <a:lstStyle/>
          <a:p>
            <a:pPr algn="l"/>
            <a:endParaRPr lang="pl-PL" sz="200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4DCD900-AF81-4D20-9214-DF9C625A6F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11" r="2" b="1263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554354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101B3CC-B49F-4CE0-B198-228D1D428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03BA5F83-9967-4099-87A5-533B414021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4462"/>
          <a:stretch/>
        </p:blipFill>
        <p:spPr>
          <a:xfrm>
            <a:off x="321734" y="557189"/>
            <a:ext cx="4276956" cy="5743616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D82F4C90-3239-4CBA-8716-F7AF53025C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94" r="23894" b="-1"/>
          <a:stretch/>
        </p:blipFill>
        <p:spPr>
          <a:xfrm>
            <a:off x="4772525" y="557189"/>
            <a:ext cx="7097742" cy="574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346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Obraz 2" descr="Obraz zawierający tekst, podłoże, dziecko, wewnątrz&#10;&#10;Opis wygenerowany automatycznie">
            <a:extLst>
              <a:ext uri="{FF2B5EF4-FFF2-40B4-BE49-F238E27FC236}">
                <a16:creationId xmlns:a16="http://schemas.microsoft.com/office/drawing/2014/main" id="{8FB2496B-508D-4CD4-810D-F45B7D2420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22" r="1" b="16498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049069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C0C6CC0F-3805-4A35-A841-96A2BFAB18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706" b="49244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766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E9FD29-E6DC-4007-B1D7-369203A7BC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67600" y="1783958"/>
            <a:ext cx="4084320" cy="3155979"/>
          </a:xfrm>
        </p:spPr>
        <p:txBody>
          <a:bodyPr anchor="b">
            <a:normAutofit/>
          </a:bodyPr>
          <a:lstStyle/>
          <a:p>
            <a:pPr algn="l"/>
            <a:r>
              <a:rPr lang="pl-PL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Prace plastyczne na świąteczne konkursy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719F0FB-BEEC-4D49-B361-1224F07036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V="1">
            <a:off x="7707086" y="5898756"/>
            <a:ext cx="3844831" cy="45719"/>
          </a:xfrm>
        </p:spPr>
        <p:txBody>
          <a:bodyPr anchor="t">
            <a:normAutofit fontScale="25000" lnSpcReduction="20000"/>
          </a:bodyPr>
          <a:lstStyle/>
          <a:p>
            <a:pPr algn="l"/>
            <a:endParaRPr lang="pl-PL" sz="200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897699A6-A9EF-4689-95FB-D864C12178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" r="22966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453977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09C3ED18-5839-481B-97D6-637A67824E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8" r="-3" b="-3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EC3A8E9E-3460-413F-BAF2-7C0E428427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7923"/>
          <a:stretch/>
        </p:blipFill>
        <p:spPr>
          <a:xfrm rot="5400000">
            <a:off x="420539" y="864108"/>
            <a:ext cx="5571066" cy="512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4533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Obraz 2" descr="Obraz zawierający wewnątrz&#10;&#10;Opis wygenerowany automatycznie">
            <a:extLst>
              <a:ext uri="{FF2B5EF4-FFF2-40B4-BE49-F238E27FC236}">
                <a16:creationId xmlns:a16="http://schemas.microsoft.com/office/drawing/2014/main" id="{FF337119-2A2D-4227-A704-9FA3322A13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1" b="12035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759989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B3DE5B19-9115-4403-B306-CF1967B545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24998"/>
          <a:stretch/>
        </p:blipFill>
        <p:spPr>
          <a:xfrm>
            <a:off x="991028" y="2090057"/>
            <a:ext cx="4234116" cy="3810998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3" name="Obraz 2" descr="Obraz zawierający ściana, wewnątrz&#10;&#10;Opis wygenerowany automatycznie">
            <a:extLst>
              <a:ext uri="{FF2B5EF4-FFF2-40B4-BE49-F238E27FC236}">
                <a16:creationId xmlns:a16="http://schemas.microsoft.com/office/drawing/2014/main" id="{7DF6B2CA-3583-4DC6-8A5B-E8FA7ECD21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0" r="2" b="2"/>
          <a:stretch/>
        </p:blipFill>
        <p:spPr>
          <a:xfrm>
            <a:off x="6096000" y="772387"/>
            <a:ext cx="5313223" cy="5313226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97283618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90</Words>
  <Application>Microsoft Office PowerPoint</Application>
  <PresentationFormat>Panoramiczny</PresentationFormat>
  <Paragraphs>9</Paragraphs>
  <Slides>18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24" baseType="lpstr">
      <vt:lpstr>Meiryo</vt:lpstr>
      <vt:lpstr>Arial</vt:lpstr>
      <vt:lpstr>Calibri</vt:lpstr>
      <vt:lpstr>Calibri Light</vt:lpstr>
      <vt:lpstr>Times New Roman</vt:lpstr>
      <vt:lpstr>Motyw pakietu Office</vt:lpstr>
      <vt:lpstr>Dzieje się … w świetlicy</vt:lpstr>
      <vt:lpstr>Przygotowania do Świąt Bożego Narodzenia</vt:lpstr>
      <vt:lpstr>Prezentacja programu PowerPoint</vt:lpstr>
      <vt:lpstr>Prezentacja programu PowerPoint</vt:lpstr>
      <vt:lpstr>Prezentacja programu PowerPoint</vt:lpstr>
      <vt:lpstr>Prace plastyczne na świąteczne konkursy</vt:lpstr>
      <vt:lpstr>Prezentacja programu PowerPoint</vt:lpstr>
      <vt:lpstr>Prezentacja programu PowerPoint</vt:lpstr>
      <vt:lpstr>Prezentacja programu PowerPoint</vt:lpstr>
      <vt:lpstr>Prace nagrodzone  w konkursie  „Świąteczna ozdoba”:  Agnieszka Brzustowska  kl. 2b – 2 miejsce Aleksandra Rejnis  kl. 2a- wyróżnienie Malika Boulkraa  kl. 1c- wyróżnienie</vt:lpstr>
      <vt:lpstr>Świąteczne latarenki</vt:lpstr>
      <vt:lpstr>Prezentacja programu PowerPoint</vt:lpstr>
      <vt:lpstr>Prezentacja programu PowerPoint</vt:lpstr>
      <vt:lpstr>Zimowe pejzaże   oraz prace konkursowe</vt:lpstr>
      <vt:lpstr>Prezentacja programu PowerPoint</vt:lpstr>
      <vt:lpstr>Prezentacja programu PowerPoint</vt:lpstr>
      <vt:lpstr>Prezentacja programu PowerPoint</vt:lpstr>
      <vt:lpstr>Dziękujemy za uwagę 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Dzieje się … w świetlicy</dc:title>
  <dc:creator>Marta Brzustowska</dc:creator>
  <cp:lastModifiedBy>Marta Brzustowska</cp:lastModifiedBy>
  <cp:revision>17</cp:revision>
  <cp:lastPrinted>2021-12-10T14:01:30Z</cp:lastPrinted>
  <dcterms:created xsi:type="dcterms:W3CDTF">2021-12-10T12:35:10Z</dcterms:created>
  <dcterms:modified xsi:type="dcterms:W3CDTF">2022-02-21T12:10:26Z</dcterms:modified>
</cp:coreProperties>
</file>