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18"/>
  </p:notesMasterIdLst>
  <p:sldIdLst>
    <p:sldId id="256" r:id="rId2"/>
    <p:sldId id="257" r:id="rId3"/>
    <p:sldId id="266" r:id="rId4"/>
    <p:sldId id="259" r:id="rId5"/>
    <p:sldId id="258" r:id="rId6"/>
    <p:sldId id="260" r:id="rId7"/>
    <p:sldId id="270" r:id="rId8"/>
    <p:sldId id="261" r:id="rId9"/>
    <p:sldId id="267" r:id="rId10"/>
    <p:sldId id="271" r:id="rId11"/>
    <p:sldId id="268" r:id="rId12"/>
    <p:sldId id="262" r:id="rId13"/>
    <p:sldId id="263" r:id="rId14"/>
    <p:sldId id="264" r:id="rId15"/>
    <p:sldId id="265" r:id="rId16"/>
    <p:sldId id="269" r:id="rId17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5588" autoAdjust="0"/>
    <p:restoredTop sz="81350" autoAdjust="0"/>
  </p:normalViewPr>
  <p:slideViewPr>
    <p:cSldViewPr>
      <p:cViewPr varScale="1">
        <p:scale>
          <a:sx n="116" d="100"/>
          <a:sy n="116" d="100"/>
        </p:scale>
        <p:origin x="108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0D2D7E-6542-4746-97F3-339477731D47}" type="datetimeFigureOut">
              <a:rPr lang="sk-SK" smtClean="0"/>
              <a:t>10. 11. 2020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690B96-FD65-43E9-9596-1CD7DF37DCF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721140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90B96-FD65-43E9-9596-1CD7DF37DCF6}" type="slidenum">
              <a:rPr lang="sk-SK" smtClean="0"/>
              <a:t>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273000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90B96-FD65-43E9-9596-1CD7DF37DCF6}" type="slidenum">
              <a:rPr lang="sk-SK" smtClean="0"/>
              <a:t>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693644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90B96-FD65-43E9-9596-1CD7DF37DCF6}" type="slidenum">
              <a:rPr lang="sk-SK" smtClean="0"/>
              <a:t>9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607671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90B96-FD65-43E9-9596-1CD7DF37DCF6}" type="slidenum">
              <a:rPr lang="sk-SK" smtClean="0"/>
              <a:t>16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595284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uhlý trojuholník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sk-SK" smtClean="0"/>
              <a:t>Upravte štýl predlohy podnadpisov</a:t>
            </a:r>
            <a:endParaRPr kumimoji="0" lang="en-US"/>
          </a:p>
        </p:txBody>
      </p:sp>
      <p:grpSp>
        <p:nvGrpSpPr>
          <p:cNvPr id="2" name="Skupin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Voľná forma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Voľná forma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Voľná forma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Rovná spojnica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Zástupný symbol dátumu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D3FAB31-7990-4423-B4C7-F4A4DC53A110}" type="datetime1">
              <a:rPr lang="sk-SK" smtClean="0"/>
              <a:t>10. 11. 2020</a:t>
            </a:fld>
            <a:endParaRPr lang="sk-SK"/>
          </a:p>
        </p:txBody>
      </p:sp>
      <p:sp>
        <p:nvSpPr>
          <p:cNvPr id="19" name="Zástupný symbol päty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sk-SK"/>
          </a:p>
        </p:txBody>
      </p:sp>
      <p:sp>
        <p:nvSpPr>
          <p:cNvPr id="27" name="Zástupný symbol čísla snímky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2804E4C-2EE6-45DD-AED2-CB06725F2F3D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0A378A-5771-4768-BAFC-4BF097F6772F}" type="datetime1">
              <a:rPr lang="sk-SK" smtClean="0"/>
              <a:t>10. 11. 2020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804E4C-2EE6-45DD-AED2-CB06725F2F3D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ACCC4A-398E-4363-B2F3-B2B099B29E56}" type="datetime1">
              <a:rPr lang="sk-SK" smtClean="0"/>
              <a:t>10. 11. 2020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804E4C-2EE6-45DD-AED2-CB06725F2F3D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772157-67EE-428A-A79E-736DF32A7D7A}" type="datetime1">
              <a:rPr lang="sk-SK" smtClean="0"/>
              <a:t>10. 11. 2020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804E4C-2EE6-45DD-AED2-CB06725F2F3D}" type="slidenum">
              <a:rPr lang="sk-SK" smtClean="0"/>
              <a:t>‹#›</a:t>
            </a:fld>
            <a:endParaRPr lang="sk-SK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E7C13C-F310-4F6B-A521-B5A8D4628F90}" type="datetime1">
              <a:rPr lang="sk-SK" smtClean="0"/>
              <a:t>10. 11. 2020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804E4C-2EE6-45DD-AED2-CB06725F2F3D}" type="slidenum">
              <a:rPr lang="sk-SK" smtClean="0"/>
              <a:t>‹#›</a:t>
            </a:fld>
            <a:endParaRPr lang="sk-SK"/>
          </a:p>
        </p:txBody>
      </p:sp>
      <p:sp>
        <p:nvSpPr>
          <p:cNvPr id="7" name="Výložka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Výložka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417851-38C0-44BF-81C9-4EDF0722A016}" type="datetime1">
              <a:rPr lang="sk-SK" smtClean="0"/>
              <a:t>10. 11. 2020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804E4C-2EE6-45DD-AED2-CB06725F2F3D}" type="slidenum">
              <a:rPr lang="sk-SK" smtClean="0"/>
              <a:t>‹#›</a:t>
            </a:fld>
            <a:endParaRPr lang="sk-SK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ani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DF57FA-5764-41D8-B09A-A8BD3DB1D18C}" type="datetime1">
              <a:rPr lang="sk-SK" smtClean="0"/>
              <a:t>10. 11. 2020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804E4C-2EE6-45DD-AED2-CB06725F2F3D}" type="slidenum">
              <a:rPr lang="sk-SK" smtClean="0"/>
              <a:t>‹#›</a:t>
            </a:fld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E0BD10-3AF4-47DB-8E48-213B8DF8CD70}" type="datetime1">
              <a:rPr lang="sk-SK" smtClean="0"/>
              <a:t>10. 11. 2020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804E4C-2EE6-45DD-AED2-CB06725F2F3D}" type="slidenum">
              <a:rPr lang="sk-SK" smtClean="0"/>
              <a:t>‹#›</a:t>
            </a:fld>
            <a:endParaRPr lang="sk-SK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38AEF4-24D9-44BE-B337-88A7FEDBCF84}" type="datetime1">
              <a:rPr lang="sk-SK" smtClean="0"/>
              <a:t>10. 11. 2020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804E4C-2EE6-45DD-AED2-CB06725F2F3D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DDE533AA-90AB-4036-8000-B92F3AB47E93}" type="datetime1">
              <a:rPr lang="sk-SK" smtClean="0"/>
              <a:t>10. 11. 2020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804E4C-2EE6-45DD-AED2-CB06725F2F3D}" type="slidenum">
              <a:rPr lang="sk-SK" smtClean="0"/>
              <a:t>‹#›</a:t>
            </a:fld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A05A2DF-F999-43F5-8405-A1DB0F0D5C55}" type="datetime1">
              <a:rPr lang="sk-SK" smtClean="0"/>
              <a:t>10. 11. 2020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2804E4C-2EE6-45DD-AED2-CB06725F2F3D}" type="slidenum">
              <a:rPr lang="sk-SK" smtClean="0"/>
              <a:t>‹#›</a:t>
            </a:fld>
            <a:endParaRPr lang="sk-SK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Voľná forma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Pravouhlý trojuholník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Rovná spojnica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Výložka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Výložka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Voľná forma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Voľná forma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Pravouhlý trojuholník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Rovná spojnica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nadpis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0" name="Zástupný symbol textu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3C8E8F8-29FD-42AF-B2E9-EA9C02A1DEF9}" type="datetime1">
              <a:rPr lang="sk-SK" smtClean="0"/>
              <a:t>10. 11. 2020</a:t>
            </a:fld>
            <a:endParaRPr lang="sk-SK"/>
          </a:p>
        </p:txBody>
      </p:sp>
      <p:sp>
        <p:nvSpPr>
          <p:cNvPr id="22" name="Zástupný symbol päty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sk-SK"/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2804E4C-2EE6-45DD-AED2-CB06725F2F3D}" type="slidenum">
              <a:rPr lang="sk-SK" smtClean="0"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628800"/>
            <a:ext cx="7772400" cy="1829761"/>
          </a:xfrm>
        </p:spPr>
        <p:txBody>
          <a:bodyPr>
            <a:normAutofit/>
          </a:bodyPr>
          <a:lstStyle/>
          <a:p>
            <a:r>
              <a:rPr lang="sk-SK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6491 G 02 obchodná prevádzka</a:t>
            </a:r>
            <a:endParaRPr lang="sk-SK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sk-S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ríprava, skladovanie a predaj tovaru</a:t>
            </a:r>
          </a:p>
          <a:p>
            <a:r>
              <a:rPr lang="sk-SK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predavač</a:t>
            </a:r>
          </a:p>
          <a:p>
            <a:endParaRPr lang="sk-SK" dirty="0"/>
          </a:p>
          <a:p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endParaRPr lang="sk-SK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981850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611560" y="764704"/>
            <a:ext cx="7704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Ukážka žiakov pri práci</a:t>
            </a:r>
            <a:endParaRPr lang="sk-SK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BlokTextu 2"/>
          <p:cNvSpPr txBox="1"/>
          <p:nvPr/>
        </p:nvSpPr>
        <p:spPr>
          <a:xfrm>
            <a:off x="1331640" y="2204864"/>
            <a:ext cx="7128792" cy="1368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k-SK" dirty="0"/>
          </a:p>
        </p:txBody>
      </p:sp>
      <p:pic>
        <p:nvPicPr>
          <p:cNvPr id="4098" name="Picture 2" descr="C:\Users\Datrix\Desktop\fotky žiaci PR\Fotografia088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82386">
            <a:off x="1252144" y="2062091"/>
            <a:ext cx="2026233" cy="3021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Datrix\Desktop\fotky žiaci PR\Fotografia09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22014">
            <a:off x="6454155" y="1026314"/>
            <a:ext cx="2003705" cy="2546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Datrix\Desktop\fotky žiaci PR\Fotografia088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696326"/>
            <a:ext cx="1949190" cy="2591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Datrix\Desktop\fotky žiaci PR\Fotografia091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64444">
            <a:off x="6012160" y="3789040"/>
            <a:ext cx="1769170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7588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408834"/>
            <a:ext cx="1741025" cy="3152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Obrázok 4" descr="C:\Users\Win7\Desktop\Majka a Luboš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37912"/>
            <a:ext cx="2448272" cy="205376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BlokTextu 2"/>
          <p:cNvSpPr txBox="1"/>
          <p:nvPr/>
        </p:nvSpPr>
        <p:spPr>
          <a:xfrm>
            <a:off x="1126484" y="758132"/>
            <a:ext cx="74168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Celoslovenská súťaž v prehliadke zručnosti žiakov OU v Banskej Bystrici</a:t>
            </a:r>
            <a:endParaRPr lang="sk-SK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k-SK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7847" y="1737912"/>
            <a:ext cx="2435461" cy="2053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984942"/>
            <a:ext cx="2448272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8732" y="3984942"/>
            <a:ext cx="2435461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4183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827584" y="620688"/>
            <a:ext cx="7560840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k-SK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Profil absolventa</a:t>
            </a:r>
          </a:p>
          <a:p>
            <a:pPr algn="just"/>
            <a:endParaRPr lang="sk-SK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sk-SK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úspešným absolvovaním 3. ročného  vzdelávacieho programu v učebnom odbore </a:t>
            </a:r>
            <a:r>
              <a:rPr lang="sk-SK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Obchodná prevádzka </a:t>
            </a:r>
            <a:r>
              <a:rPr lang="sk-SK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sk-SK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príprava, skladovanie a predaj  tovaru</a:t>
            </a:r>
            <a:r>
              <a:rPr lang="sk-SK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žiak môže dosiahnuť tieto formy vzdelania: </a:t>
            </a:r>
          </a:p>
          <a:p>
            <a:endParaRPr lang="sk-SK" dirty="0" smtClean="0"/>
          </a:p>
          <a:p>
            <a:pPr algn="just"/>
            <a:r>
              <a:rPr lang="sk-SK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zaškolený</a:t>
            </a:r>
            <a:r>
              <a:rPr lang="sk-SK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sk-SK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žiak ovláda 30% praktických zručností určených učebnými osnovami pre odborný výcvik.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sk-SK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dokladom o získanom vzdelaní je vysvedčenie a osvedčenie o zaškolení</a:t>
            </a:r>
            <a:r>
              <a:rPr lang="sk-S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endParaRPr lang="sk-SK" dirty="0" smtClean="0"/>
          </a:p>
          <a:p>
            <a:endParaRPr lang="sk-SK" dirty="0"/>
          </a:p>
        </p:txBody>
      </p:sp>
      <p:pic>
        <p:nvPicPr>
          <p:cNvPr id="5122" name="Picture 2" descr="https://www.beruska8.cz/pracovni/prodavaci2/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653136"/>
            <a:ext cx="2448272" cy="1530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8164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746876" y="612844"/>
            <a:ext cx="770485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k-SK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zaučený </a:t>
            </a:r>
            <a:r>
              <a:rPr lang="sk-SK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sk-SK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žiak </a:t>
            </a:r>
            <a:r>
              <a:rPr lang="sk-S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ovláda 60% praktických zručností určených učebnými osnovami pre odborný </a:t>
            </a:r>
            <a:r>
              <a:rPr lang="sk-SK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výcvik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sk-S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sk-SK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okladom </a:t>
            </a:r>
            <a:r>
              <a:rPr lang="sk-S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získanom vzdelaní je vysvedčenie a osvedčenie o zaučení</a:t>
            </a:r>
            <a:r>
              <a:rPr lang="sk-SK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just"/>
            <a:endParaRPr lang="sk-SK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sk-SK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vyučený</a:t>
            </a:r>
            <a:r>
              <a:rPr lang="sk-SK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sk-SK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sk-SK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žiak </a:t>
            </a:r>
            <a:r>
              <a:rPr lang="sk-S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ovláda viac ako 60% praktických zručností určených učebnými osnovami pre odborný výcvik. </a:t>
            </a:r>
            <a:endParaRPr lang="sk-SK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sk-SK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 </a:t>
            </a:r>
            <a:r>
              <a:rPr lang="sk-S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úspešnom vykonaní záverečnej </a:t>
            </a:r>
            <a:r>
              <a:rPr lang="sk-SK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skúšky žiak  </a:t>
            </a:r>
            <a:r>
              <a:rPr lang="sk-S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získa </a:t>
            </a:r>
            <a:r>
              <a:rPr lang="sk-SK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vysvedčenie o záverečnej skúške a výučný list.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828930"/>
            <a:ext cx="1872208" cy="1588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747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827584" y="692696"/>
            <a:ext cx="73448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sk-SK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žiak, ktorý </a:t>
            </a:r>
            <a:r>
              <a:rPr lang="sk-S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neovláda ani 30% praktických </a:t>
            </a:r>
            <a:r>
              <a:rPr lang="sk-SK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zručností </a:t>
            </a:r>
            <a:r>
              <a:rPr lang="sk-S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získať osvedčenie o absolvovaní časti vzdelávacieho programu.</a:t>
            </a:r>
          </a:p>
        </p:txBody>
      </p:sp>
      <p:pic>
        <p:nvPicPr>
          <p:cNvPr id="6146" name="Picture 2" descr="https://www.beruska8.cz/pracovni/skola2/6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636912"/>
            <a:ext cx="2716510" cy="2778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www.beruska8.cz/pracovni/ostatni2/1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483165"/>
            <a:ext cx="2232248" cy="2746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9525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1187624" y="620688"/>
            <a:ext cx="684076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k-SK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Uplatnenie absolventov</a:t>
            </a:r>
          </a:p>
          <a:p>
            <a:pPr algn="just"/>
            <a:endParaRPr lang="sk-SK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sk-SK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sk-SK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Absolventi </a:t>
            </a:r>
            <a:r>
              <a:rPr lang="sk-S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učebného odboru, ktorí úspešne ukončia štúdium majú možnosť sa zamestnať v </a:t>
            </a:r>
            <a:r>
              <a:rPr lang="sk-SK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obchode, </a:t>
            </a:r>
            <a:r>
              <a:rPr lang="sk-S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kde sú žiadanými pracovníkmi na rôznych pracovných pozíciách. </a:t>
            </a:r>
          </a:p>
          <a:p>
            <a:pPr algn="just"/>
            <a:endParaRPr lang="sk-SK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sk-SK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http://bestpage.sk/gif/legracni/gif-bestpage-sk-307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2410" y="3356993"/>
            <a:ext cx="3035854" cy="2811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6109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1341524" y="893911"/>
            <a:ext cx="66190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Ďakujeme, že prídete medzi nás</a:t>
            </a:r>
            <a:endParaRPr lang="sk-SK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7" name="Picture 11" descr="https://www.beruska8.cz/smajlici/smajlici2/60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204864"/>
            <a:ext cx="5040560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269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Predavač/-ka v potravinách v Bratislav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1320" y="4365104"/>
            <a:ext cx="3009151" cy="2309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ĺžnik 1"/>
          <p:cNvSpPr/>
          <p:nvPr/>
        </p:nvSpPr>
        <p:spPr>
          <a:xfrm>
            <a:off x="539552" y="824923"/>
            <a:ext cx="799288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sk-SK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raktické </a:t>
            </a:r>
            <a:r>
              <a:rPr lang="sk-S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vyučovanie učebného odboru </a:t>
            </a:r>
            <a:r>
              <a:rPr lang="sk-SK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obchodná </a:t>
            </a:r>
            <a:r>
              <a:rPr lang="sk-SK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prevádzka – príprava, skladovanie a predaj tovaru </a:t>
            </a:r>
            <a:r>
              <a:rPr lang="sk-S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 realizuje v zmluvných pracoviskách obchodných </a:t>
            </a:r>
            <a:r>
              <a:rPr lang="sk-SK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domoch TESCO,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sk-SK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žiaci </a:t>
            </a:r>
            <a:r>
              <a:rPr lang="sk-S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vykonávajú cvičné práce v skladových priestoroch a predajných priestoroch obchodného </a:t>
            </a:r>
            <a:r>
              <a:rPr lang="sk-SK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domu, kde </a:t>
            </a:r>
            <a:r>
              <a:rPr lang="sk-S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 oboznamujú s jednotlivými druhmi </a:t>
            </a:r>
            <a:r>
              <a:rPr lang="sk-SK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tovarov</a:t>
            </a:r>
            <a:endParaRPr lang="sk-SK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4744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bestpage.sk/gif/legracni/gif-bestpage-sk-32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215288"/>
            <a:ext cx="2062999" cy="2094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29328"/>
            <a:ext cx="2080261" cy="3423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42721"/>
            <a:ext cx="3286178" cy="2185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829360"/>
            <a:ext cx="1792962" cy="2759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902183"/>
            <a:ext cx="1779297" cy="2738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6710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781709" y="764704"/>
            <a:ext cx="746269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sk-SK" b="1" dirty="0" smtClean="0"/>
              <a:t> </a:t>
            </a:r>
            <a:r>
              <a:rPr lang="sk-SK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ročník</a:t>
            </a:r>
          </a:p>
          <a:p>
            <a:pPr algn="just">
              <a:lnSpc>
                <a:spcPct val="150000"/>
              </a:lnSpc>
            </a:pPr>
            <a:endParaRPr lang="sk-SK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žiaci sa oboznamujú so zariadením predajne, zásadami ako správne skladovať tovar, aby sa zachovala jeho úžitková hodnota, </a:t>
            </a:r>
            <a:endParaRPr lang="sk-SK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dôležitou súčasťou prípravy na povolanie je naučiť žiakov dodržiavať všetky zásady hygieny predaja tovaru. </a:t>
            </a:r>
            <a:endParaRPr lang="sk-SK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https://www.beruska8.cz/gif/vetrakyavahy2/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735022"/>
            <a:ext cx="2186375" cy="180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5126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>
          <a:xfrm>
            <a:off x="611560" y="692697"/>
            <a:ext cx="763284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sk-SK" dirty="0" smtClean="0"/>
              <a:t> </a:t>
            </a:r>
            <a:r>
              <a:rPr lang="sk-SK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ročník</a:t>
            </a:r>
          </a:p>
          <a:p>
            <a:pPr algn="just">
              <a:lnSpc>
                <a:spcPct val="150000"/>
              </a:lnSpc>
            </a:pPr>
            <a:endParaRPr lang="sk-SK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žiaci si prehlbujú vedomosti,  zručnosti a návyky pri práci s tovarom, 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učia sa spoznávať jednotlivé druhy tovarov, materiálov, 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učia sa používať baliaci materiál - balenie </a:t>
            </a:r>
            <a:r>
              <a:rPr lang="sk-S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dezertu, fľaše a darčekové </a:t>
            </a:r>
            <a:r>
              <a:rPr lang="sk-SK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balenie košov</a:t>
            </a:r>
          </a:p>
          <a:p>
            <a:pPr algn="just">
              <a:lnSpc>
                <a:spcPct val="150000"/>
              </a:lnSpc>
            </a:pPr>
            <a:endParaRPr lang="sk-SK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sk-SK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8" name="Picture 4" descr="https://www.beruska8.cz/gif/skolni2/10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692696"/>
            <a:ext cx="1656184" cy="1001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Datrix\Desktop\gif-bestpage-sk-1376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221087"/>
            <a:ext cx="2160240" cy="2304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389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755576" y="692696"/>
            <a:ext cx="727280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sk-SK" dirty="0" smtClean="0"/>
              <a:t> </a:t>
            </a:r>
            <a:r>
              <a:rPr lang="sk-SK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ročník</a:t>
            </a:r>
          </a:p>
          <a:p>
            <a:pPr algn="just">
              <a:lnSpc>
                <a:spcPct val="150000"/>
              </a:lnSpc>
            </a:pPr>
            <a:endParaRPr lang="sk-SK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žiak vie  uplatňovať, používať teoretické vedomosti z odborných predmetov v praxi, 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samostatne sa podieľa na plnení pracovných úloh v predajni</a:t>
            </a:r>
            <a:endParaRPr lang="sk-SK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https://www.beruska8.cz/gif/skolni2/6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13904">
            <a:off x="5796135" y="4109016"/>
            <a:ext cx="2031425" cy="2344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1241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1115616" y="612845"/>
            <a:ext cx="684076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žiaci 3.ročníka vykonávajú OV individuálnou formou v predajniach Tesco, 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sú </a:t>
            </a:r>
            <a:r>
              <a:rPr lang="sk-SK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rozdelení samostatne na jednotlivé prevádzky, čo dáva priestor k ich samostatnosti </a:t>
            </a:r>
            <a:endParaRPr lang="sk-SK" sz="24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tak </a:t>
            </a:r>
            <a:r>
              <a:rPr lang="sk-SK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 pripravujú na úspešné ukončenie štúdia. </a:t>
            </a:r>
          </a:p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sk-SK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45741">
            <a:off x="4438230" y="3860813"/>
            <a:ext cx="2402386" cy="2268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9507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832586"/>
            <a:ext cx="3312369" cy="2119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BlokTextu 2"/>
          <p:cNvSpPr txBox="1"/>
          <p:nvPr/>
        </p:nvSpPr>
        <p:spPr>
          <a:xfrm>
            <a:off x="683568" y="836712"/>
            <a:ext cx="7632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Stužková slávnosť</a:t>
            </a:r>
            <a:endParaRPr lang="sk-SK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002" y="2204864"/>
            <a:ext cx="3478745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717032"/>
            <a:ext cx="3312368" cy="2386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3994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8882" y="1340768"/>
            <a:ext cx="1461241" cy="2104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BlokTextu 2"/>
          <p:cNvSpPr txBox="1"/>
          <p:nvPr/>
        </p:nvSpPr>
        <p:spPr>
          <a:xfrm>
            <a:off x="1100027" y="762303"/>
            <a:ext cx="70169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Nácvik zručností pri balení dezertu,  fľaše a darčekových košov</a:t>
            </a:r>
            <a:endParaRPr lang="sk-SK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2" descr="C:\Users\Datrix\Desktop\fotky žiaci PR\DSCN586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99" y="1638451"/>
            <a:ext cx="2409203" cy="1807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Datrix\Desktop\fotky žiaci PR\Fotografia096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988840"/>
            <a:ext cx="2088231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Datrix\Desktop\fotky žiaci PR\DSCN560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342" y="3967876"/>
            <a:ext cx="1742324" cy="1925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Datrix\Desktop\fotky žiaci PR\Fotografia0179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3728" y="3815484"/>
            <a:ext cx="1672745" cy="223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9359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la">
  <a:themeElements>
    <a:clrScheme name="Hal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Hala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Hal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577</TotalTime>
  <Words>331</Words>
  <Application>Microsoft Office PowerPoint</Application>
  <PresentationFormat>Prezentácia na obrazovke (4:3)</PresentationFormat>
  <Paragraphs>54</Paragraphs>
  <Slides>16</Slides>
  <Notes>4</Notes>
  <HiddenSlides>0</HiddenSlides>
  <MMClips>0</MMClips>
  <ScaleCrop>false</ScaleCrop>
  <HeadingPairs>
    <vt:vector size="6" baseType="variant">
      <vt:variant>
        <vt:lpstr>Použité písma</vt:lpstr>
      </vt:variant>
      <vt:variant>
        <vt:i4>7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16</vt:i4>
      </vt:variant>
    </vt:vector>
  </HeadingPairs>
  <TitlesOfParts>
    <vt:vector size="24" baseType="lpstr">
      <vt:lpstr>Arial</vt:lpstr>
      <vt:lpstr>Calibri</vt:lpstr>
      <vt:lpstr>Lucida Sans Unicode</vt:lpstr>
      <vt:lpstr>Times New Roman</vt:lpstr>
      <vt:lpstr>Verdana</vt:lpstr>
      <vt:lpstr>Wingdings 2</vt:lpstr>
      <vt:lpstr>Wingdings 3</vt:lpstr>
      <vt:lpstr>Hala</vt:lpstr>
      <vt:lpstr>6491 G 02 obchodná prevádzka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6491 G 02 obchodná prevádzka</dc:title>
  <dc:creator>Datrix</dc:creator>
  <cp:lastModifiedBy>Lenka Krušinová</cp:lastModifiedBy>
  <cp:revision>46</cp:revision>
  <dcterms:created xsi:type="dcterms:W3CDTF">2020-11-04T04:26:20Z</dcterms:created>
  <dcterms:modified xsi:type="dcterms:W3CDTF">2020-11-10T10:16:30Z</dcterms:modified>
</cp:coreProperties>
</file>