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061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5b905b12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5b905b12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5ea49bf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5ea49bf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5ea49bfb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5ea49bfb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5ea49bfb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5ea49bfb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5b905b12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5b905b12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5b905b12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5b905b12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5b905b12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5b905b12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b905b12d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5b905b12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5b905b12d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5b905b12d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5b905b12d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5b905b12d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5b905b12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5b905b12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5b905b12d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5b905b12d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5ea49bfb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5ea49bfb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5b905b12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5b905b12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5b905b1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5b905b1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5b905b12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5b905b12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5b905b12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5b905b12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5b905b12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5b905b12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5b905b12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5b905b12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5b905b12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5b905b12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3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g"/><Relationship Id="rId4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5275" y="263450"/>
            <a:ext cx="8932800" cy="150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/>
              <a:t>21</a:t>
            </a:r>
            <a:r>
              <a:rPr lang="pl" sz="2200"/>
              <a:t>1 Rocznica Urodzin Fryderyka Chopina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</a:t>
            </a:r>
            <a:r>
              <a:rPr lang="pl" sz="3300">
                <a:latin typeface="Comic Sans MS"/>
                <a:ea typeface="Comic Sans MS"/>
                <a:cs typeface="Comic Sans MS"/>
                <a:sym typeface="Comic Sans MS"/>
              </a:rPr>
              <a:t>Instrumenty : klasy 4-7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023375" y="1505425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120125" y="2157750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5" y="1530563"/>
            <a:ext cx="8134699" cy="33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236825" y="4190075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455225" y="4992950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118400" y="4692000"/>
            <a:ext cx="57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nauczyciel prowadzący: Elwira Andraszewicz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76350"/>
            <a:ext cx="3828200" cy="437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675" y="445025"/>
            <a:ext cx="3857625" cy="430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3625"/>
            <a:ext cx="4417823" cy="45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875" y="313625"/>
            <a:ext cx="3864425" cy="45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00" y="213275"/>
            <a:ext cx="3725898" cy="461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075" y="213275"/>
            <a:ext cx="4642226" cy="461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3800"/>
            <a:ext cx="5007427" cy="44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744" y="363800"/>
            <a:ext cx="3349555" cy="44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665100" cy="412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45025"/>
            <a:ext cx="4171952" cy="412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3800"/>
            <a:ext cx="4405275" cy="436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975" y="363800"/>
            <a:ext cx="4115324" cy="436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489250" y="1152475"/>
            <a:ext cx="834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50" y="445025"/>
            <a:ext cx="3801124" cy="420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6300" y="326175"/>
            <a:ext cx="4285948" cy="43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213275" y="460575"/>
            <a:ext cx="8520600" cy="4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00" y="445025"/>
            <a:ext cx="4079651" cy="433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3450" y="445025"/>
            <a:ext cx="4290427" cy="43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6000"/>
            <a:ext cx="3978725" cy="44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325" y="276000"/>
            <a:ext cx="4215173" cy="442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75" y="250900"/>
            <a:ext cx="7639951" cy="459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75" y="445025"/>
            <a:ext cx="3612998" cy="433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775" y="445025"/>
            <a:ext cx="3951725" cy="433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50" y="481775"/>
            <a:ext cx="4302976" cy="417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850" y="481775"/>
            <a:ext cx="3776074" cy="417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75" y="351275"/>
            <a:ext cx="4102276" cy="459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00" y="376350"/>
            <a:ext cx="3896502" cy="445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25" y="445025"/>
            <a:ext cx="3587923" cy="412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950" y="445025"/>
            <a:ext cx="3788625" cy="412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41600"/>
            <a:ext cx="85206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25" y="222513"/>
            <a:ext cx="3426750" cy="46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225" y="222525"/>
            <a:ext cx="3587923" cy="45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4260301" cy="43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875" y="445025"/>
            <a:ext cx="3726424" cy="43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00" y="445025"/>
            <a:ext cx="4321098" cy="435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600" y="445025"/>
            <a:ext cx="3939702" cy="435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1275"/>
            <a:ext cx="3890925" cy="44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1275"/>
            <a:ext cx="4260301" cy="445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301"/>
            <a:ext cx="9144003" cy="43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1C75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00" y="445025"/>
            <a:ext cx="3801175" cy="412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125" y="445025"/>
            <a:ext cx="3801174" cy="412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