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370" r:id="rId4"/>
    <p:sldId id="366" r:id="rId5"/>
    <p:sldId id="373" r:id="rId6"/>
    <p:sldId id="367" r:id="rId7"/>
    <p:sldId id="368" r:id="rId8"/>
    <p:sldId id="376" r:id="rId9"/>
    <p:sldId id="377" r:id="rId10"/>
    <p:sldId id="381" r:id="rId11"/>
    <p:sldId id="334" r:id="rId12"/>
    <p:sldId id="337" r:id="rId13"/>
    <p:sldId id="340" r:id="rId14"/>
    <p:sldId id="358" r:id="rId15"/>
    <p:sldId id="343" r:id="rId16"/>
    <p:sldId id="351" r:id="rId17"/>
    <p:sldId id="354" r:id="rId18"/>
    <p:sldId id="380" r:id="rId19"/>
    <p:sldId id="378" r:id="rId20"/>
    <p:sldId id="379" r:id="rId21"/>
  </p:sldIdLst>
  <p:sldSz cx="9144000" cy="6858000" type="screen4x3"/>
  <p:notesSz cx="6877050" cy="100028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738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95725" y="0"/>
            <a:ext cx="2979738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4C628-EF05-4E08-84A3-E5524B6AC62B}" type="datetimeFigureOut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501188"/>
            <a:ext cx="2979738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95725" y="9501188"/>
            <a:ext cx="2979738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5DA0C-1E88-4E91-A13E-63FDD6749BC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513813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733EC89F-5566-44D0-9BF8-023841504DE5}" type="datetimeFigureOut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51" tIns="48225" rIns="96451" bIns="48225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7705" y="4751348"/>
            <a:ext cx="5501640" cy="4501277"/>
          </a:xfrm>
          <a:prstGeom prst="rect">
            <a:avLst/>
          </a:prstGeom>
        </p:spPr>
        <p:txBody>
          <a:bodyPr vert="horz" lIns="96451" tIns="48225" rIns="96451" bIns="48225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92CD81C1-D0E4-4589-AC1C-EB5E3AFD9B3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233761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373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151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ĺžni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Zaoblený obdĺžnik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8AC0FE-17BC-447F-AE1A-E2D9692755A1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11" name="Zástupný symbol čísla snímky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564134-FD88-4DA3-B9B2-867D2FB8A139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370883E-29E3-4CA3-A7E1-3D7290D9A211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B1A433-FC23-4BD5-AD1A-5FC1BC259365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ĺžnik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Zaoblený obdĺžnik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20511B-6BA7-40CD-8586-55615C777EA9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B4BE2E-81C4-409B-8001-B63392B9BC84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39F539-F8E6-4C25-807B-DD5C93E4EB95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40E248-33E5-46AE-9D89-601D125D18E9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ĺžni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A10DAD-1D43-486A-8609-1BFAB1FA1A7E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256F4-5BD8-4F3E-ACC9-5BF854DB9788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ĺžni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ĺžnik s jedným zaobleným roho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AC77A-AD89-48E3-889B-FA37243CF0AF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ĺžni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Zaoblený obdĺžni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Zástupný symbol nadpis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847FE9C-5882-4B7E-9204-582D428F41C9}" type="datetime1">
              <a:rPr lang="sk-SK" smtClean="0"/>
              <a:pPr/>
              <a:t>6. 11. 2020</a:t>
            </a:fld>
            <a:endParaRPr lang="sk-SK"/>
          </a:p>
        </p:txBody>
      </p:sp>
      <p:sp>
        <p:nvSpPr>
          <p:cNvPr id="18" name="Zástupný symbol päty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BEAE830-DB8D-4319-873D-5449C966E99B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0.jpeg"/><Relationship Id="rId7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43116"/>
            <a:ext cx="7772400" cy="1500198"/>
          </a:xfrm>
        </p:spPr>
        <p:txBody>
          <a:bodyPr>
            <a:noAutofit/>
          </a:bodyPr>
          <a:lstStyle/>
          <a:p>
            <a:r>
              <a:rPr lang="sk-SK" sz="80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Cukrárska</a:t>
            </a:r>
            <a:endParaRPr lang="sk-SK" sz="8000" b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71876"/>
            <a:ext cx="6400800" cy="2066924"/>
          </a:xfrm>
        </p:spPr>
        <p:txBody>
          <a:bodyPr>
            <a:normAutofit/>
          </a:bodyPr>
          <a:lstStyle/>
          <a:p>
            <a:r>
              <a:rPr lang="sk-SK" sz="3600" dirty="0" smtClean="0">
                <a:latin typeface="Agency FB" pitchFamily="34" charset="0"/>
              </a:rPr>
              <a:t> výroba</a:t>
            </a:r>
          </a:p>
        </p:txBody>
      </p:sp>
      <p:pic>
        <p:nvPicPr>
          <p:cNvPr id="6" name="Zástupný symbol obsahu 9" descr="P1020007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6286512" y="4286256"/>
            <a:ext cx="2214578" cy="1660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0" name="Picture 2" descr="C:\Users\uživatel\Desktop\album cukrarska výroba\IMAG0367.jpg"/>
          <p:cNvPicPr>
            <a:picLocks noChangeAspect="1" noChangeArrowheads="1"/>
          </p:cNvPicPr>
          <p:nvPr/>
        </p:nvPicPr>
        <p:blipFill>
          <a:blip r:embed="rId4">
            <a:lum contrast="-10000"/>
          </a:blip>
          <a:srcRect/>
          <a:stretch>
            <a:fillRect/>
          </a:stretch>
        </p:blipFill>
        <p:spPr bwMode="auto">
          <a:xfrm>
            <a:off x="4857752" y="785794"/>
            <a:ext cx="1928826" cy="1286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Zástupný symbol obrázka 4" descr="IMAG0369.jpg"/>
          <p:cNvPicPr>
            <a:picLocks noChangeAspect="1"/>
          </p:cNvPicPr>
          <p:nvPr/>
        </p:nvPicPr>
        <p:blipFill>
          <a:blip r:embed="rId5">
            <a:lum contrast="-10000"/>
          </a:blip>
          <a:srcRect l="5521" r="5521"/>
          <a:stretch>
            <a:fillRect/>
          </a:stretch>
        </p:blipFill>
        <p:spPr>
          <a:xfrm>
            <a:off x="571472" y="4071942"/>
            <a:ext cx="2047889" cy="1535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Zástupný symbol obsahu 7" descr="28052009(001).jpg"/>
          <p:cNvPicPr>
            <a:picLocks noChangeAspect="1"/>
          </p:cNvPicPr>
          <p:nvPr/>
        </p:nvPicPr>
        <p:blipFill>
          <a:blip r:embed="rId6" cstate="print">
            <a:lum contrast="-10000"/>
          </a:blip>
          <a:stretch>
            <a:fillRect/>
          </a:stretch>
        </p:blipFill>
        <p:spPr>
          <a:xfrm>
            <a:off x="1285852" y="857232"/>
            <a:ext cx="1799272" cy="2357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lum contrast="20000"/>
          </a:blip>
          <a:srcRect l="20315" t="16601" r="23682" b="21875"/>
          <a:stretch>
            <a:fillRect/>
          </a:stretch>
        </p:blipFill>
        <p:spPr bwMode="auto">
          <a:xfrm>
            <a:off x="2857488" y="3714752"/>
            <a:ext cx="3000396" cy="1853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Rôzne torty</a:t>
            </a:r>
            <a:endParaRPr lang="sk-SK" b="0" dirty="0"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Zástupný symbol obsahu 6" descr="IMAG0264.jpg"/>
          <p:cNvPicPr>
            <a:picLocks noChangeAspect="1"/>
          </p:cNvPicPr>
          <p:nvPr/>
        </p:nvPicPr>
        <p:blipFill>
          <a:blip r:embed="rId2"/>
          <a:srcRect l="2712" t="12833" b="10171"/>
          <a:stretch>
            <a:fillRect/>
          </a:stretch>
        </p:blipFill>
        <p:spPr>
          <a:xfrm>
            <a:off x="1000100" y="714356"/>
            <a:ext cx="1857388" cy="19293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Zástupný symbol obsahu 9" descr="Fotografia05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785794"/>
            <a:ext cx="2947557" cy="1954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Zástupný symbol obsahu 8" descr="Fotografia0463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18009" t="8313" b="13918"/>
          <a:stretch>
            <a:fillRect/>
          </a:stretch>
        </p:blipFill>
        <p:spPr>
          <a:xfrm rot="5400000">
            <a:off x="1460053" y="3326237"/>
            <a:ext cx="2151928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Zástupný symbol obsahu 6" descr="Fotografia07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3571876"/>
            <a:ext cx="2262502" cy="1500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2" descr="C:\Users\uživatel\Desktop\fotky\album cukrarska výroba\Fotky z mobilu\Fotografia058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941289">
            <a:off x="6088189" y="3464188"/>
            <a:ext cx="2571768" cy="1705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Narodeninové torty</a:t>
            </a:r>
            <a:endParaRPr lang="sk-SK" b="0" dirty="0"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2" descr="Fotografia02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857232"/>
            <a:ext cx="2571768" cy="1705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Zástupný symbol obsahu 7" descr="IMAG01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17663">
            <a:off x="5754700" y="3312991"/>
            <a:ext cx="2693454" cy="17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Zástupný symbol obsahu 7" descr="IMAG0376.jpg"/>
          <p:cNvPicPr>
            <a:picLocks noChangeAspect="1"/>
          </p:cNvPicPr>
          <p:nvPr/>
        </p:nvPicPr>
        <p:blipFill>
          <a:blip r:embed="rId5"/>
          <a:srcRect l="2712" t="12766" b="10638"/>
          <a:stretch>
            <a:fillRect/>
          </a:stretch>
        </p:blipFill>
        <p:spPr>
          <a:xfrm rot="777681">
            <a:off x="3320106" y="2895733"/>
            <a:ext cx="1890871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Zástupný symbol obsahu 9" descr="IMAG0099.jpg"/>
          <p:cNvPicPr>
            <a:picLocks noChangeAspect="1"/>
          </p:cNvPicPr>
          <p:nvPr/>
        </p:nvPicPr>
        <p:blipFill>
          <a:blip r:embed="rId6"/>
          <a:srcRect l="7387" b="499"/>
          <a:stretch>
            <a:fillRect/>
          </a:stretch>
        </p:blipFill>
        <p:spPr>
          <a:xfrm rot="4937188">
            <a:off x="903096" y="3399503"/>
            <a:ext cx="2071704" cy="1614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2" descr="C:\Users\uživatel\Desktop\fotky\Torty Vilma\Fotografia0514.jpg"/>
          <p:cNvPicPr>
            <a:picLocks noChangeAspect="1" noChangeArrowheads="1"/>
          </p:cNvPicPr>
          <p:nvPr/>
        </p:nvPicPr>
        <p:blipFill>
          <a:blip r:embed="rId7" cstate="print"/>
          <a:srcRect l="12234" t="10326" r="20245"/>
          <a:stretch>
            <a:fillRect/>
          </a:stretch>
        </p:blipFill>
        <p:spPr bwMode="auto">
          <a:xfrm rot="424677">
            <a:off x="746458" y="754894"/>
            <a:ext cx="1928826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Zástupný symbol obsahu 8" descr="P1020007.JPG"/>
          <p:cNvPicPr>
            <a:picLocks noChangeAspect="1"/>
          </p:cNvPicPr>
          <p:nvPr/>
        </p:nvPicPr>
        <p:blipFill>
          <a:blip r:embed="rId8" cstate="print"/>
          <a:srcRect l="13437" b="5442"/>
          <a:stretch>
            <a:fillRect/>
          </a:stretch>
        </p:blipFill>
        <p:spPr>
          <a:xfrm rot="21383453">
            <a:off x="6273657" y="708469"/>
            <a:ext cx="2143421" cy="1928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Čokoládové torty</a:t>
            </a:r>
            <a:endParaRPr lang="sk-SK" b="0" dirty="0"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1264F84-07B1-4A14-A7B8-CC02763B1C62}" type="slidenum">
              <a:rPr lang="sk-SK" smtClean="0"/>
              <a:pPr/>
              <a:t>12</a:t>
            </a:fld>
            <a:endParaRPr lang="sk-SK" dirty="0"/>
          </a:p>
        </p:txBody>
      </p:sp>
      <p:pic>
        <p:nvPicPr>
          <p:cNvPr id="6" name="Picture 2" descr="C:\Users\uživatel\Desktop\fotky\album cukrarska výroba\Fotky z mobilu\Fotografia0576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8710" t="5807" r="4193"/>
          <a:stretch>
            <a:fillRect/>
          </a:stretch>
        </p:blipFill>
        <p:spPr bwMode="auto">
          <a:xfrm rot="412466">
            <a:off x="3458088" y="684720"/>
            <a:ext cx="2000264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 descr="C:\Users\uživatel\Desktop\fotky\Torty Vilma\11062009(004).jpg"/>
          <p:cNvPicPr>
            <a:picLocks noChangeAspect="1" noChangeArrowheads="1"/>
          </p:cNvPicPr>
          <p:nvPr/>
        </p:nvPicPr>
        <p:blipFill>
          <a:blip r:embed="rId3" cstate="print"/>
          <a:srcRect l="-1953" t="10254" r="-782" b="17773"/>
          <a:stretch>
            <a:fillRect/>
          </a:stretch>
        </p:blipFill>
        <p:spPr bwMode="auto">
          <a:xfrm rot="518733">
            <a:off x="857224" y="785794"/>
            <a:ext cx="1785950" cy="18367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3" descr="Fotografia0070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21264623">
            <a:off x="3500430" y="2857496"/>
            <a:ext cx="2643206" cy="1752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Zástupný symbol obsahu 7" descr="IMAG0101.jpg"/>
          <p:cNvPicPr>
            <a:picLocks noChangeAspect="1"/>
          </p:cNvPicPr>
          <p:nvPr/>
        </p:nvPicPr>
        <p:blipFill>
          <a:blip r:embed="rId5">
            <a:lum contrast="40000"/>
          </a:blip>
          <a:srcRect l="13248" t="1443" r="16612"/>
          <a:stretch>
            <a:fillRect/>
          </a:stretch>
        </p:blipFill>
        <p:spPr>
          <a:xfrm rot="5105549">
            <a:off x="6280705" y="658869"/>
            <a:ext cx="1880161" cy="1857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Zástupný symbol obsahu 6" descr="IMAG01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430432">
            <a:off x="1071538" y="3429000"/>
            <a:ext cx="1857388" cy="1969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Zástupný symbol obsahu 11" descr="18032009(001).jpg"/>
          <p:cNvPicPr>
            <a:picLocks noChangeAspect="1"/>
          </p:cNvPicPr>
          <p:nvPr/>
        </p:nvPicPr>
        <p:blipFill>
          <a:blip r:embed="rId7" cstate="print"/>
          <a:srcRect l="10609" r="4518"/>
          <a:stretch>
            <a:fillRect/>
          </a:stretch>
        </p:blipFill>
        <p:spPr>
          <a:xfrm rot="4802167">
            <a:off x="6708669" y="3221157"/>
            <a:ext cx="1941768" cy="17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Zástupný symbol obsahu 7" descr="IMAG023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2760">
            <a:off x="4357686" y="4929198"/>
            <a:ext cx="2194551" cy="14551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Veľkonočné torty                     </a:t>
            </a:r>
            <a:r>
              <a:rPr lang="sk-SK" b="0" dirty="0" err="1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Torty</a:t>
            </a:r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na krst</a:t>
            </a:r>
            <a:b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sk-SK" b="0" dirty="0"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Zástupný symbol obsahu 7" descr="2502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85567" y="1086013"/>
            <a:ext cx="2857520" cy="22570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2" descr="C:\Users\uživatel\Desktop\fotky\album cukrarska výroba\Fotky z mobilu\25022010(00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08461" y="2420771"/>
            <a:ext cx="2428892" cy="1873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0254" t="-1953" r="10644"/>
          <a:stretch>
            <a:fillRect/>
          </a:stretch>
        </p:blipFill>
        <p:spPr bwMode="auto">
          <a:xfrm>
            <a:off x="5357818" y="785794"/>
            <a:ext cx="1857388" cy="1835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3" descr="Fotografia0285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12052" r="7818" b="2703"/>
          <a:stretch>
            <a:fillRect/>
          </a:stretch>
        </p:blipFill>
        <p:spPr bwMode="auto">
          <a:xfrm rot="5400000">
            <a:off x="6197560" y="2875010"/>
            <a:ext cx="2071703" cy="1893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Svadobné torty </a:t>
            </a:r>
            <a:endParaRPr lang="sk-SK" b="0" dirty="0"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2" descr="C:\Users\uživatel\Desktop\fotky\album cukrarska výroba\Fotky z mobilu\Fotografia0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571876"/>
            <a:ext cx="2254600" cy="2028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Zástupný symbol obsahu 12" descr="fotografia0532_00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0681" t="11852" r="9769" b="3174"/>
          <a:stretch>
            <a:fillRect/>
          </a:stretch>
        </p:blipFill>
        <p:spPr>
          <a:xfrm>
            <a:off x="3000364" y="2357430"/>
            <a:ext cx="1853687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3" descr="C:\Users\uživatel\Desktop\fotky\album cukrarska výroba\Fotky z mobilu\Fotografia0575.jpg"/>
          <p:cNvPicPr>
            <a:picLocks noChangeAspect="1" noChangeArrowheads="1"/>
          </p:cNvPicPr>
          <p:nvPr/>
        </p:nvPicPr>
        <p:blipFill>
          <a:blip r:embed="rId4"/>
          <a:srcRect l="16601" t="8984" r="26269"/>
          <a:stretch>
            <a:fillRect/>
          </a:stretch>
        </p:blipFill>
        <p:spPr bwMode="auto">
          <a:xfrm>
            <a:off x="5143504" y="714356"/>
            <a:ext cx="1960576" cy="2462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Zástupný symbol obsahu 7" descr="fotografia0827_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928670"/>
            <a:ext cx="1962840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Torty pre deti</a:t>
            </a:r>
            <a:endParaRPr lang="sk-SK" b="0" dirty="0"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Zástupný symbol obsahu 7" descr="1501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241860">
            <a:off x="437797" y="848031"/>
            <a:ext cx="2339051" cy="17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Zástupný symbol obsahu 8" descr="28052009(00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70615">
            <a:off x="928662" y="3214686"/>
            <a:ext cx="2214578" cy="14684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Zástupný symbol obsahu 11" descr="Snímka009.jpg"/>
          <p:cNvPicPr>
            <a:picLocks noChangeAspect="1"/>
          </p:cNvPicPr>
          <p:nvPr/>
        </p:nvPicPr>
        <p:blipFill>
          <a:blip r:embed="rId4"/>
          <a:srcRect l="12206" t="10044" r="13064" b="24869"/>
          <a:stretch>
            <a:fillRect/>
          </a:stretch>
        </p:blipFill>
        <p:spPr>
          <a:xfrm rot="294735">
            <a:off x="3214678" y="1000108"/>
            <a:ext cx="1990322" cy="1857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Zástupný symbol obsahu 8" descr="02102009(00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4500570"/>
            <a:ext cx="2071702" cy="13736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2" descr="korytnačka"/>
          <p:cNvPicPr>
            <a:picLocks noChangeAspect="1" noChangeArrowheads="1"/>
          </p:cNvPicPr>
          <p:nvPr/>
        </p:nvPicPr>
        <p:blipFill>
          <a:blip r:embed="rId6"/>
          <a:srcRect l="11719" t="8772" r="6249"/>
          <a:stretch>
            <a:fillRect/>
          </a:stretch>
        </p:blipFill>
        <p:spPr bwMode="auto">
          <a:xfrm rot="253503">
            <a:off x="5572132" y="785794"/>
            <a:ext cx="2262502" cy="1500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Zástupný symbol obsahu 7" descr="IMAG01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30722">
            <a:off x="3609545" y="3460893"/>
            <a:ext cx="1770270" cy="1857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2" descr="Fotografia0367"/>
          <p:cNvPicPr>
            <a:picLocks noChangeAspect="1" noChangeArrowheads="1"/>
          </p:cNvPicPr>
          <p:nvPr/>
        </p:nvPicPr>
        <p:blipFill>
          <a:blip r:embed="rId8" cstate="print"/>
          <a:srcRect l="11370" t="2721" r="13848" b="1584"/>
          <a:stretch>
            <a:fillRect/>
          </a:stretch>
        </p:blipFill>
        <p:spPr bwMode="auto">
          <a:xfrm rot="5051523">
            <a:off x="5841390" y="2588286"/>
            <a:ext cx="1658053" cy="1504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Torty  na stužkovú slávnosť</a:t>
            </a:r>
            <a:endParaRPr lang="sk-SK" b="0" dirty="0"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Zástupný symbol obsahu 6" descr="IMAG01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000108"/>
            <a:ext cx="2928958" cy="19541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Zástupný symbol obsahu 7" descr="DSC00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968045" y="1175568"/>
            <a:ext cx="2546685" cy="1910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Zástupný symbol obsahu 10" descr="Fotografia05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3857628"/>
            <a:ext cx="2571768" cy="1705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lum contrast="30000"/>
          </a:blip>
          <a:srcRect l="20351" t="9961" r="20351" b="21679"/>
          <a:stretch>
            <a:fillRect/>
          </a:stretch>
        </p:blipFill>
        <p:spPr bwMode="auto">
          <a:xfrm>
            <a:off x="1714480" y="3429000"/>
            <a:ext cx="3000396" cy="1944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sk-SK" b="0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Torta  na stužkovú slávnosť</a:t>
            </a:r>
            <a:endParaRPr lang="sk-SK" b="0" dirty="0"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Zástupný symbol obsahu 7" descr="P1020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785793"/>
            <a:ext cx="3071834" cy="20368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Zástupný symbol obsahu 7" descr="14112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85795"/>
            <a:ext cx="3143272" cy="2084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Zástupný symbol obsahu 10" descr="Stužková 2009 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3286124"/>
            <a:ext cx="3214710" cy="2131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 l="23096" t="13867" r="22548" b="19726"/>
          <a:stretch>
            <a:fillRect/>
          </a:stretch>
        </p:blipFill>
        <p:spPr bwMode="auto">
          <a:xfrm>
            <a:off x="5357818" y="3286124"/>
            <a:ext cx="3120160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sz="1800" dirty="0" smtClean="0"/>
              <a:t>Slané pečivo</a:t>
            </a:r>
            <a:endParaRPr lang="sk-SK" sz="1800" dirty="0"/>
          </a:p>
        </p:txBody>
      </p:sp>
      <p:pic>
        <p:nvPicPr>
          <p:cNvPr id="4" name="Picture 2" descr="http://t4.aimg.sk/inzercie/ba_orig_3278427930_ostatne-potraviny-drobne-slane-pecivo.jpg?t=LzEwMjR4NzY4&amp;h=eh7kOrdwDQvHyTS7kJxChw&amp;e=2145916800"/>
          <p:cNvPicPr>
            <a:picLocks noChangeAspect="1" noChangeArrowheads="1"/>
          </p:cNvPicPr>
          <p:nvPr/>
        </p:nvPicPr>
        <p:blipFill>
          <a:blip r:embed="rId2"/>
          <a:srcRect l="13786" t="2994" r="16634" b="21010"/>
          <a:stretch>
            <a:fillRect/>
          </a:stretch>
        </p:blipFill>
        <p:spPr bwMode="auto">
          <a:xfrm>
            <a:off x="1500166" y="928670"/>
            <a:ext cx="5643602" cy="3742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>
          <a:xfrm>
            <a:off x="642910" y="6111875"/>
            <a:ext cx="7705418" cy="365125"/>
          </a:xfrm>
        </p:spPr>
        <p:txBody>
          <a:bodyPr/>
          <a:lstStyle/>
          <a:p>
            <a:r>
              <a:rPr lang="sk-SK" sz="2000" dirty="0" smtClean="0"/>
              <a:t>Svoje vedomosti a zručnosti využívame na súťažiach zručností a v praxi.</a:t>
            </a:r>
            <a:endParaRPr lang="sk-SK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 l="23097" t="16797" r="23645" b="20703"/>
          <a:stretch>
            <a:fillRect/>
          </a:stretch>
        </p:blipFill>
        <p:spPr bwMode="auto">
          <a:xfrm>
            <a:off x="928662" y="642918"/>
            <a:ext cx="3071834" cy="2026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 l="30783" t="19727" r="32430" b="19726"/>
          <a:stretch>
            <a:fillRect/>
          </a:stretch>
        </p:blipFill>
        <p:spPr bwMode="auto">
          <a:xfrm rot="361020">
            <a:off x="4857752" y="571480"/>
            <a:ext cx="2357454" cy="2181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/>
          <a:srcRect l="34590" t="9765" r="36310" b="31641"/>
          <a:stretch>
            <a:fillRect/>
          </a:stretch>
        </p:blipFill>
        <p:spPr bwMode="auto">
          <a:xfrm>
            <a:off x="5429256" y="3143248"/>
            <a:ext cx="2357454" cy="2668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 l="20900" t="9961" r="24744" b="20703"/>
          <a:stretch>
            <a:fillRect/>
          </a:stretch>
        </p:blipFill>
        <p:spPr bwMode="auto">
          <a:xfrm rot="21376409">
            <a:off x="1285852" y="3429000"/>
            <a:ext cx="3071834" cy="2203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00034" y="714357"/>
            <a:ext cx="821537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dirty="0" smtClean="0"/>
              <a:t> </a:t>
            </a:r>
            <a:r>
              <a:rPr lang="sk-SK" dirty="0" smtClean="0">
                <a:cs typeface="Arial" pitchFamily="34" charset="0"/>
              </a:rPr>
              <a:t>Učebný odbor  </a:t>
            </a:r>
            <a:r>
              <a:rPr lang="sk-SK" b="1" dirty="0" smtClean="0">
                <a:cs typeface="Arial" pitchFamily="34" charset="0"/>
              </a:rPr>
              <a:t>Cukrárska výroba</a:t>
            </a:r>
            <a:r>
              <a:rPr lang="sk-SK" dirty="0" smtClean="0">
                <a:cs typeface="Arial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</a:pPr>
            <a:r>
              <a:rPr lang="sk-SK" dirty="0" smtClean="0">
                <a:cs typeface="Arial" pitchFamily="34" charset="0"/>
              </a:rPr>
              <a:t>  Pripravuje žiakov na výkon prác v odbore cukrárska výroba: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sk-SK" dirty="0" smtClean="0">
                <a:cs typeface="Arial" pitchFamily="34" charset="0"/>
              </a:rPr>
              <a:t>  na výrobu cukrárskych výrobkov a ich zdobenie.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sk-SK" dirty="0" smtClean="0">
                <a:cs typeface="Arial" pitchFamily="34" charset="0"/>
              </a:rPr>
              <a:t> obsluhu a ovládanie strojov pre prácu v cukrárskej  výrobe, </a:t>
            </a:r>
          </a:p>
          <a:p>
            <a:r>
              <a:rPr lang="sk-SK" sz="2400" dirty="0" smtClean="0">
                <a:latin typeface="Gigi" pitchFamily="82" charset="0"/>
              </a:rPr>
              <a:t/>
            </a:r>
            <a:br>
              <a:rPr lang="sk-SK" sz="2400" dirty="0" smtClean="0">
                <a:latin typeface="Gigi" pitchFamily="82" charset="0"/>
              </a:rPr>
            </a:br>
            <a:endParaRPr lang="sk-SK" sz="2400" dirty="0">
              <a:latin typeface="Gigi" pitchFamily="82" charset="0"/>
            </a:endParaRPr>
          </a:p>
        </p:txBody>
      </p:sp>
      <p:pic>
        <p:nvPicPr>
          <p:cNvPr id="6" name="Zástupný symbol obsahu 6" descr="DSCF18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3357562"/>
            <a:ext cx="2857520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Zástupný symbol obsahu 8" descr="P1010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571744"/>
            <a:ext cx="3071834" cy="2303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1857356" y="1928802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Tešíme sa na Vás!</a:t>
            </a:r>
            <a:endParaRPr lang="sk-SK" sz="3600" dirty="0"/>
          </a:p>
        </p:txBody>
      </p:sp>
      <p:pic>
        <p:nvPicPr>
          <p:cNvPr id="5122" name="Picture 2" descr="Cartoon french chef with chocolate cake — Stock Vector © Seamartini  #1051644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571744"/>
            <a:ext cx="2286016" cy="3233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00034" y="857232"/>
            <a:ext cx="828680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sk-SK" dirty="0" smtClean="0">
                <a:cs typeface="Arial" pitchFamily="34" charset="0"/>
              </a:rPr>
              <a:t>na prácu v potravinárskych skladoch,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sk-SK" dirty="0" smtClean="0">
                <a:cs typeface="Arial" pitchFamily="34" charset="0"/>
              </a:rPr>
              <a:t>na posudzovanie kvality a akosti produktov, 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sk-SK" dirty="0" smtClean="0">
                <a:cs typeface="Arial" pitchFamily="34" charset="0"/>
              </a:rPr>
              <a:t>na ovládanie záručných lehôt potravín a </a:t>
            </a:r>
            <a:r>
              <a:rPr lang="sk-SK" dirty="0" smtClean="0">
                <a:cs typeface="Arial" pitchFamily="34" charset="0"/>
              </a:rPr>
              <a:t>výrobkov,</a:t>
            </a:r>
            <a:endParaRPr lang="sk-SK" dirty="0" smtClean="0">
              <a:cs typeface="Arial" pitchFamily="34" charset="0"/>
            </a:endParaRPr>
          </a:p>
          <a:p>
            <a:pPr marL="514350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sk-SK" dirty="0" smtClean="0">
                <a:cs typeface="Arial" pitchFamily="34" charset="0"/>
              </a:rPr>
              <a:t> pripravuje žiakov na organizovaný spôsob práce na pracoviskách. 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endParaRPr lang="sk-SK" sz="2400" dirty="0" smtClean="0">
              <a:latin typeface="Agency FB" pitchFamily="34" charset="0"/>
              <a:cs typeface="Arial" pitchFamily="34" charset="0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endParaRPr lang="sk-SK" sz="2400" dirty="0" smtClean="0">
              <a:latin typeface="Agency FB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2400" dirty="0" smtClean="0">
                <a:latin typeface="Agency FB" pitchFamily="34" charset="0"/>
                <a:cs typeface="Arial" pitchFamily="34" charset="0"/>
              </a:rPr>
              <a:t>                                             </a:t>
            </a:r>
            <a:r>
              <a:rPr lang="sk-SK" dirty="0" smtClean="0">
                <a:cs typeface="Arial" pitchFamily="34" charset="0"/>
              </a:rPr>
              <a:t>Cieľom učebného odboru je odborne 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cs typeface="Arial" pitchFamily="34" charset="0"/>
              </a:rPr>
              <a:t>		  	pripraviť žiakov pre prácu v cukrárskej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cs typeface="Arial" pitchFamily="34" charset="0"/>
              </a:rPr>
              <a:t>                                   výrobe. </a:t>
            </a:r>
            <a:endParaRPr lang="sk-SK" dirty="0">
              <a:cs typeface="Arial" pitchFamily="34" charset="0"/>
            </a:endParaRPr>
          </a:p>
        </p:txBody>
      </p:sp>
      <p:pic>
        <p:nvPicPr>
          <p:cNvPr id="8195" name="Picture 3" descr="E:\Cukrári\P10108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60062" y="214290"/>
            <a:ext cx="6667440" cy="20320000"/>
          </a:xfrm>
          <a:prstGeom prst="rect">
            <a:avLst/>
          </a:prstGeom>
          <a:noFill/>
        </p:spPr>
      </p:pic>
      <p:pic>
        <p:nvPicPr>
          <p:cNvPr id="5" name="Zástupný symbol obsahu 6" descr="P1010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3071810"/>
            <a:ext cx="1893107" cy="2524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>
          <a:xfrm>
            <a:off x="4214810" y="6111875"/>
            <a:ext cx="4133518" cy="365125"/>
          </a:xfrm>
        </p:spPr>
        <p:txBody>
          <a:bodyPr/>
          <a:lstStyle/>
          <a:p>
            <a:r>
              <a:rPr lang="sk-SK" sz="1800" dirty="0" smtClean="0"/>
              <a:t>Vyrábame rôzne výrobky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 rolády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rezy</a:t>
            </a:r>
            <a:endParaRPr lang="sk-SK" sz="18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 l="30234" t="9961" r="24195" b="20703"/>
          <a:stretch>
            <a:fillRect/>
          </a:stretch>
        </p:blipFill>
        <p:spPr bwMode="auto">
          <a:xfrm>
            <a:off x="928662" y="571480"/>
            <a:ext cx="2714644" cy="23221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l="19802" t="9961" r="25842" b="20703"/>
          <a:stretch>
            <a:fillRect/>
          </a:stretch>
        </p:blipFill>
        <p:spPr bwMode="auto">
          <a:xfrm>
            <a:off x="4071934" y="785794"/>
            <a:ext cx="2091825" cy="1500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Obrázok 10" descr="http://files.miriamapilchova.sk/system_preview_detail_200000332-ecec5ede4f-public/%C4%8Cokol%C3%A1dov%C3%A1%20rol%C3%A1da.JPG"/>
          <p:cNvPicPr/>
          <p:nvPr/>
        </p:nvPicPr>
        <p:blipFill>
          <a:blip r:embed="rId4"/>
          <a:srcRect t="7510" r="-49"/>
          <a:stretch>
            <a:fillRect/>
          </a:stretch>
        </p:blipFill>
        <p:spPr bwMode="auto">
          <a:xfrm rot="21280909">
            <a:off x="557401" y="3188072"/>
            <a:ext cx="2571768" cy="13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2" descr="http://pekarka-lida.wbs.cz/cukrovi/c.1_cokoladova_rolad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91731">
            <a:off x="4088137" y="2712891"/>
            <a:ext cx="2079041" cy="1378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Obrázok 12" descr="http://www.cukrarenbetti.sk/fotky8449/fotos/_vyrn_25kokosova-rolada.jpg"/>
          <p:cNvPicPr/>
          <p:nvPr/>
        </p:nvPicPr>
        <p:blipFill>
          <a:blip r:embed="rId6" cstate="print"/>
          <a:srcRect l="15244" t="16260" r="12500"/>
          <a:stretch>
            <a:fillRect/>
          </a:stretch>
        </p:blipFill>
        <p:spPr bwMode="auto">
          <a:xfrm rot="402218">
            <a:off x="4193651" y="4401623"/>
            <a:ext cx="2034016" cy="9805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2" descr="http://mkskimg2.asmirasro.netdna-cdn.com/r69wgiWrJiC_s720x7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3214686"/>
            <a:ext cx="1928826" cy="127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2" descr="http://www.domenico.sk/torty/sacherov%C3%A1%20torta.jpg"/>
          <p:cNvPicPr>
            <a:picLocks noChangeAspect="1" noChangeArrowheads="1"/>
          </p:cNvPicPr>
          <p:nvPr/>
        </p:nvPicPr>
        <p:blipFill>
          <a:blip r:embed="rId8"/>
          <a:srcRect l="11250" t="8427" r="13749" b="15730"/>
          <a:stretch>
            <a:fillRect/>
          </a:stretch>
        </p:blipFill>
        <p:spPr bwMode="auto">
          <a:xfrm>
            <a:off x="1643042" y="4643446"/>
            <a:ext cx="2214571" cy="1468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Zástupný symbol obrázka 4" descr="DSCF1890.JPG"/>
          <p:cNvPicPr>
            <a:picLocks noChangeAspect="1"/>
          </p:cNvPicPr>
          <p:nvPr/>
        </p:nvPicPr>
        <p:blipFill>
          <a:blip r:embed="rId9"/>
          <a:srcRect l="17950" t="21875" r="12819" b="21875"/>
          <a:stretch>
            <a:fillRect/>
          </a:stretch>
        </p:blipFill>
        <p:spPr>
          <a:xfrm rot="21351310">
            <a:off x="6715140" y="928670"/>
            <a:ext cx="1643074" cy="15736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sz="1800" dirty="0" smtClean="0">
                <a:latin typeface="Agency FB" pitchFamily="34" charset="0"/>
              </a:rPr>
              <a:t> </a:t>
            </a:r>
            <a:r>
              <a:rPr lang="sk-SK" sz="1800" dirty="0" smtClean="0"/>
              <a:t>rôzne rezy</a:t>
            </a:r>
            <a:endParaRPr lang="sk-SK" sz="18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 l="20351" t="11914" r="29685" b="19726"/>
          <a:stretch>
            <a:fillRect/>
          </a:stretch>
        </p:blipFill>
        <p:spPr bwMode="auto">
          <a:xfrm>
            <a:off x="714348" y="857232"/>
            <a:ext cx="2928958" cy="22530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Obrázok 3" descr="http://www.lumiana.sk/images/zakusky/Anan%C3%A1sov%C3%A9%20rezy.jpg"/>
          <p:cNvPicPr/>
          <p:nvPr/>
        </p:nvPicPr>
        <p:blipFill>
          <a:blip r:embed="rId3">
            <a:lum contrast="40000"/>
          </a:blip>
          <a:srcRect l="17606" t="20312" r="29812" b="34375"/>
          <a:stretch>
            <a:fillRect/>
          </a:stretch>
        </p:blipFill>
        <p:spPr bwMode="auto">
          <a:xfrm rot="20928903">
            <a:off x="4057310" y="834073"/>
            <a:ext cx="2120723" cy="1530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ázok 4" descr="http://www.sostap.sk/albums/katalog/s_2.jpg"/>
          <p:cNvPicPr/>
          <p:nvPr/>
        </p:nvPicPr>
        <p:blipFill>
          <a:blip r:embed="rId4"/>
          <a:srcRect t="11243" r="3524"/>
          <a:stretch>
            <a:fillRect/>
          </a:stretch>
        </p:blipFill>
        <p:spPr bwMode="auto">
          <a:xfrm rot="995942">
            <a:off x="3431258" y="4531932"/>
            <a:ext cx="1908832" cy="1294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Zástupný symbol obrázka 4" descr="IMAG0366.jpg"/>
          <p:cNvPicPr>
            <a:picLocks noChangeAspect="1"/>
          </p:cNvPicPr>
          <p:nvPr/>
        </p:nvPicPr>
        <p:blipFill>
          <a:blip r:embed="rId5"/>
          <a:srcRect l="4497" r="4497"/>
          <a:stretch>
            <a:fillRect/>
          </a:stretch>
        </p:blipFill>
        <p:spPr>
          <a:xfrm>
            <a:off x="1071538" y="3714752"/>
            <a:ext cx="1928826" cy="14140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Zástupný symbol obrázka 4" descr="IMAG0371 (1).jpg"/>
          <p:cNvPicPr>
            <a:picLocks noChangeAspect="1"/>
          </p:cNvPicPr>
          <p:nvPr/>
        </p:nvPicPr>
        <p:blipFill>
          <a:blip r:embed="rId6"/>
          <a:srcRect l="5521" r="5521"/>
          <a:stretch>
            <a:fillRect/>
          </a:stretch>
        </p:blipFill>
        <p:spPr>
          <a:xfrm rot="390496">
            <a:off x="6569547" y="966321"/>
            <a:ext cx="2000264" cy="13263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Zástupný symbol obrázka 4" descr="IMAG0369.jpg"/>
          <p:cNvPicPr>
            <a:picLocks noChangeAspect="1"/>
          </p:cNvPicPr>
          <p:nvPr/>
        </p:nvPicPr>
        <p:blipFill>
          <a:blip r:embed="rId7"/>
          <a:srcRect l="5521" r="5521"/>
          <a:stretch>
            <a:fillRect/>
          </a:stretch>
        </p:blipFill>
        <p:spPr>
          <a:xfrm>
            <a:off x="4214810" y="2857496"/>
            <a:ext cx="1785950" cy="1184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2" descr="http://mkskimg2.asmirasro.netdna-cdn.com/r69wgiWrJiC_s720x72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17268">
            <a:off x="6500826" y="4214818"/>
            <a:ext cx="1831546" cy="1214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Obrázok 9" descr="http://www.sostap.sk/albums/katalog/s_3.jpg"/>
          <p:cNvPicPr/>
          <p:nvPr/>
        </p:nvPicPr>
        <p:blipFill>
          <a:blip r:embed="rId9"/>
          <a:srcRect l="19334" t="12709" r="19463" b="14716"/>
          <a:stretch>
            <a:fillRect/>
          </a:stretch>
        </p:blipFill>
        <p:spPr bwMode="auto">
          <a:xfrm>
            <a:off x="6500826" y="2714620"/>
            <a:ext cx="1928826" cy="1000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>
          <a:xfrm>
            <a:off x="4143372" y="6111875"/>
            <a:ext cx="4204956" cy="36512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sz="1800" dirty="0" smtClean="0"/>
              <a:t>Venčeky z odpaľovaného cesta</a:t>
            </a:r>
            <a:endParaRPr lang="sk-SK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2511" t="9766" r="20388" b="22851"/>
          <a:stretch>
            <a:fillRect/>
          </a:stretch>
        </p:blipFill>
        <p:spPr bwMode="auto">
          <a:xfrm>
            <a:off x="4857752" y="857232"/>
            <a:ext cx="3445589" cy="2286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7489" t="10938" r="24194" b="20703"/>
          <a:stretch>
            <a:fillRect/>
          </a:stretch>
        </p:blipFill>
        <p:spPr bwMode="auto">
          <a:xfrm>
            <a:off x="1357290" y="785794"/>
            <a:ext cx="2857520" cy="22730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Obrázok 7" descr="http://www.najpecenie.sk/data/recipes/recipe-034a10f1bfde069621be2e3c43ecd0f8-fullsize.jpg"/>
          <p:cNvPicPr/>
          <p:nvPr/>
        </p:nvPicPr>
        <p:blipFill>
          <a:blip r:embed="rId4" cstate="print"/>
          <a:srcRect t="16618" r="-37"/>
          <a:stretch>
            <a:fillRect/>
          </a:stretch>
        </p:blipFill>
        <p:spPr bwMode="auto">
          <a:xfrm>
            <a:off x="2143108" y="3500438"/>
            <a:ext cx="4429156" cy="1928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sz="1800" dirty="0" smtClean="0"/>
              <a:t>veterníky</a:t>
            </a:r>
            <a:endParaRPr lang="sk-SK" sz="18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 l="28550" t="11718" r="24231" b="19922"/>
          <a:stretch>
            <a:fillRect/>
          </a:stretch>
        </p:blipFill>
        <p:spPr bwMode="auto">
          <a:xfrm>
            <a:off x="857224" y="785794"/>
            <a:ext cx="3598434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Obrázok 3" descr="http://www.vareni.cz/include/ir/mmm_obrazek/38717-6a8e043929751e527be6b0a73ef7e2a9--c190xc19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786058"/>
            <a:ext cx="3221422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>
          <a:xfrm>
            <a:off x="4714876" y="6111875"/>
            <a:ext cx="3633452" cy="36512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sz="1800" dirty="0" smtClean="0"/>
              <a:t>Výrobky z </a:t>
            </a:r>
            <a:r>
              <a:rPr lang="sk-SK" sz="1800" dirty="0" err="1" smtClean="0"/>
              <a:t>lískového</a:t>
            </a:r>
            <a:r>
              <a:rPr lang="sk-SK" sz="1800" dirty="0" smtClean="0"/>
              <a:t> cesta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Jadrovej hmoty</a:t>
            </a:r>
            <a:endParaRPr lang="sk-SK" sz="1800" dirty="0"/>
          </a:p>
        </p:txBody>
      </p:sp>
      <p:pic>
        <p:nvPicPr>
          <p:cNvPr id="5" name="Obrázok 4" descr="http://www.cukrarentuleja.sk/gallery/zakusky/listove_trubick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85794"/>
            <a:ext cx="3214710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Obrázok 5" descr="http://files.miriamapilchova.sk/system_preview_detail_200000338-59f6a5aee5-public/Franc%C3%BAzska%20kocka.JPG"/>
          <p:cNvPicPr/>
          <p:nvPr/>
        </p:nvPicPr>
        <p:blipFill>
          <a:blip r:embed="rId3"/>
          <a:srcRect l="12889" t="13609" r="11852" b="14596"/>
          <a:stretch>
            <a:fillRect/>
          </a:stretch>
        </p:blipFill>
        <p:spPr bwMode="auto">
          <a:xfrm>
            <a:off x="4786314" y="928670"/>
            <a:ext cx="3214710" cy="17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ázok 6" descr="http://tortyodmamy.sme.sk/sites/tortyodmamy.sk/files/images/old/c/4/2/Immagine%20053.jpg"/>
          <p:cNvPicPr/>
          <p:nvPr/>
        </p:nvPicPr>
        <p:blipFill>
          <a:blip r:embed="rId4"/>
          <a:srcRect l="18304" t="1852" r="19643" b="-7671"/>
          <a:stretch>
            <a:fillRect/>
          </a:stretch>
        </p:blipFill>
        <p:spPr bwMode="auto">
          <a:xfrm>
            <a:off x="1357290" y="3143248"/>
            <a:ext cx="3071834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Zástupný symbol obsahu 8" descr="P1010810.JPG"/>
          <p:cNvPicPr>
            <a:picLocks noChangeAspect="1"/>
          </p:cNvPicPr>
          <p:nvPr/>
        </p:nvPicPr>
        <p:blipFill>
          <a:blip r:embed="rId5"/>
          <a:srcRect l="36342" t="47678" r="49335" b="46463"/>
          <a:stretch>
            <a:fillRect/>
          </a:stretch>
        </p:blipFill>
        <p:spPr>
          <a:xfrm>
            <a:off x="5143504" y="3214686"/>
            <a:ext cx="2801192" cy="1857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sz="1800" dirty="0" smtClean="0"/>
              <a:t>Čajové pečivo</a:t>
            </a:r>
            <a:endParaRPr lang="sk-SK" sz="1800" dirty="0"/>
          </a:p>
        </p:txBody>
      </p:sp>
      <p:pic>
        <p:nvPicPr>
          <p:cNvPr id="5" name="Obrázok 4" descr="http://img.mimibazar.sk/h/bs/10/081217/13/j9522.jpg"/>
          <p:cNvPicPr/>
          <p:nvPr/>
        </p:nvPicPr>
        <p:blipFill>
          <a:blip r:embed="rId2"/>
          <a:srcRect l="966" t="7511" r="4815" b="13305"/>
          <a:stretch>
            <a:fillRect/>
          </a:stretch>
        </p:blipFill>
        <p:spPr bwMode="auto">
          <a:xfrm rot="21398969">
            <a:off x="2500298" y="714356"/>
            <a:ext cx="5436000" cy="36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698" name="Picture 2" descr="http://mkskimg1.asmirasro.netdna-cdn.com/F4vWZ9ZAEi6_snx224.jpg"/>
          <p:cNvPicPr>
            <a:picLocks noChangeAspect="1" noChangeArrowheads="1"/>
          </p:cNvPicPr>
          <p:nvPr/>
        </p:nvPicPr>
        <p:blipFill>
          <a:blip r:embed="rId3"/>
          <a:srcRect l="14714" t="6696" r="12543"/>
          <a:stretch>
            <a:fillRect/>
          </a:stretch>
        </p:blipFill>
        <p:spPr bwMode="auto">
          <a:xfrm rot="20926854">
            <a:off x="714348" y="2285992"/>
            <a:ext cx="1428760" cy="14415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700" name="Picture 4" descr="http://files.miriamapilchova.sk/system_preview_detail_200000370-6287e6381c-public/Vanilkov%C3%A9%20ro%C5%BEk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85527">
            <a:off x="5033370" y="4546454"/>
            <a:ext cx="1500197" cy="13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702" name="Picture 6" descr="http://pochutka.nekonecne.net/Grafika/Kolace/medvedie_labk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1699">
            <a:off x="6967346" y="4466016"/>
            <a:ext cx="1428760" cy="14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704" name="Picture 8" descr="http://www.varenie.sk/common/ir2/recepty/13405/zdet--590x.jpg"/>
          <p:cNvPicPr>
            <a:picLocks noChangeAspect="1" noChangeArrowheads="1"/>
          </p:cNvPicPr>
          <p:nvPr/>
        </p:nvPicPr>
        <p:blipFill>
          <a:blip r:embed="rId6"/>
          <a:srcRect l="34322" t="1693" b="18735"/>
          <a:stretch>
            <a:fillRect/>
          </a:stretch>
        </p:blipFill>
        <p:spPr bwMode="auto">
          <a:xfrm rot="20802294">
            <a:off x="717902" y="573590"/>
            <a:ext cx="1428759" cy="14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lum contrast="10000"/>
          </a:blip>
          <a:srcRect l="20315" t="9765" r="23682" b="20899"/>
          <a:stretch>
            <a:fillRect/>
          </a:stretch>
        </p:blipFill>
        <p:spPr bwMode="auto">
          <a:xfrm>
            <a:off x="1214414" y="3857628"/>
            <a:ext cx="3500462" cy="24365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1216</TotalTime>
  <Words>93</Words>
  <Application>Microsoft Office PowerPoint</Application>
  <PresentationFormat>Prezentácia na obrazovke (4:3)</PresentationFormat>
  <Paragraphs>37</Paragraphs>
  <Slides>20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9" baseType="lpstr">
      <vt:lpstr>Arial Unicode MS</vt:lpstr>
      <vt:lpstr>Agency FB</vt:lpstr>
      <vt:lpstr>Arial</vt:lpstr>
      <vt:lpstr>Calibri</vt:lpstr>
      <vt:lpstr>Gigi</vt:lpstr>
      <vt:lpstr>Verdana</vt:lpstr>
      <vt:lpstr>Wingdings</vt:lpstr>
      <vt:lpstr>Wingdings 2</vt:lpstr>
      <vt:lpstr>Aspekt</vt:lpstr>
      <vt:lpstr>Cukrárska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Rôzne torty</vt:lpstr>
      <vt:lpstr> Narodeninové torty</vt:lpstr>
      <vt:lpstr> Čokoládové torty</vt:lpstr>
      <vt:lpstr>   Veľkonočné torty                     Torty na krst </vt:lpstr>
      <vt:lpstr>Svadobné torty </vt:lpstr>
      <vt:lpstr> Torty pre deti</vt:lpstr>
      <vt:lpstr> Torty  na stužkovú slávnosť</vt:lpstr>
      <vt:lpstr> Torta  na stužkovú slávnosť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</dc:title>
  <dc:creator>uživatel</dc:creator>
  <cp:lastModifiedBy>Lenka Krušinová</cp:lastModifiedBy>
  <cp:revision>157</cp:revision>
  <dcterms:created xsi:type="dcterms:W3CDTF">2014-11-16T14:42:42Z</dcterms:created>
  <dcterms:modified xsi:type="dcterms:W3CDTF">2020-11-06T09:54:07Z</dcterms:modified>
</cp:coreProperties>
</file>