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  <p:sldId id="270" r:id="rId16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pl-PL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pl-PL" alt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pl-PL" alt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p>
            <a:r>
              <a:rPr lang="pl-PL" altLang="en-US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Bezpieczeństwo cyfrowe w sieci internetowej</a:t>
            </a:r>
            <a:endParaRPr lang="pl-PL" alt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pl-PL" altLang="en-US"/>
              <a:t>Autor: Dominik Kucia - ucz. kl. VIII</a:t>
            </a:r>
            <a:endParaRPr lang="pl-PL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p>
            <a:r>
              <a:rPr lang="pl-PL" altLang="en-US"/>
              <a:t>Seksting - na czym polega?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przy rozpowszechnianiu intymnego zdjęcia w sieci internetowej - prowadzi nawet do samobójstwa,</a:t>
            </a:r>
            <a:endParaRPr lang="pl-PL" altLang="en-US"/>
          </a:p>
          <a:p>
            <a:r>
              <a:rPr lang="pl-PL" altLang="en-US"/>
              <a:t>przy wysyłaniu swoich intymnych zdjęć przez internet,</a:t>
            </a:r>
            <a:endParaRPr lang="pl-PL" altLang="en-US"/>
          </a:p>
          <a:p>
            <a:endParaRPr lang="pl-PL" altLang="en-US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p>
            <a:r>
              <a:rPr lang="pl-PL" altLang="en-US"/>
              <a:t>Cyberprzemoc - na czym polega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Cyberprzemoc - jest to przemoc przy wykorzystywaniu kanałów internetowych i telefonii komórkowej,</a:t>
            </a:r>
            <a:endParaRPr lang="pl-PL" altLang="en-US"/>
          </a:p>
          <a:p>
            <a:r>
              <a:rPr lang="pl-PL" altLang="en-US"/>
              <a:t>W skrajnych przypadkach cyberprzemoc może doprowadzać do samobójstwa. </a:t>
            </a:r>
            <a:endParaRPr lang="pl-PL" altLang="en-US"/>
          </a:p>
          <a:p>
            <a:r>
              <a:rPr lang="pl-PL" altLang="en-US"/>
              <a:t>Cyberprzemoc ma formy takie jak: nękanie, zastraszanie osób i wiele innych.</a:t>
            </a:r>
            <a:endParaRPr lang="pl-PL" altLang="en-US"/>
          </a:p>
          <a:p>
            <a:pPr marL="0" indent="0">
              <a:buNone/>
            </a:pPr>
            <a:endParaRPr lang="pl-PL" altLang="en-US"/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p>
            <a:r>
              <a:rPr lang="pl-PL" altLang="en-US"/>
              <a:t>Nieprawdziwe i błędne informacje - na czym polegają?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Gdy podamy złą datę urodzenia lub nieprawdziwe nasze imię i nazwisko w aplikacjach np. bankowych;</a:t>
            </a:r>
            <a:endParaRPr lang="pl-PL" altLang="en-US"/>
          </a:p>
          <a:p>
            <a:r>
              <a:rPr lang="pl-PL" altLang="en-US"/>
              <a:t>Gdy napiszemy lub opublikujemy coś nieprawdziwego na internecie; </a:t>
            </a:r>
            <a:endParaRPr lang="pl-PL" altLang="en-US"/>
          </a:p>
          <a:p>
            <a:endParaRPr lang="pl-PL" altLang="en-US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p>
            <a:r>
              <a:rPr lang="pl-PL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Podsmując prezentację:</a:t>
            </a:r>
            <a:endParaRPr lang="pl-PL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 b="1"/>
              <a:t>Zawsze trzeba korzystać z internetu uważnie i  rozsądnie, ponieważ nigdy nie wiadomo co jest po drugiej stronie. </a:t>
            </a:r>
            <a:endParaRPr lang="pl-PL" altLang="en-US" b="1"/>
          </a:p>
          <a:p>
            <a:r>
              <a:rPr lang="pl-PL" altLang="en-US" b="1"/>
              <a:t>Gdy mamy jakieś poważne problemy związane z internetem, należy poinformować naszych rodziców lub swojego wychowawcę itp. </a:t>
            </a:r>
            <a:endParaRPr lang="pl-PL" altLang="en-US" b="1"/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p>
            <a:r>
              <a:rPr lang="pl-PL" altLang="en-US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Dziękuję za uwagę!</a:t>
            </a:r>
            <a:endParaRPr lang="pl-PL" alt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p>
            <a:pPr algn="ctr"/>
            <a:r>
              <a:rPr lang="pl-PL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Najczęstrze zagrożenia w sieci</a:t>
            </a:r>
            <a:endParaRPr lang="pl-PL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pPr algn="l"/>
            <a:r>
              <a:rPr lang="pl-PL" altLang="en-US" b="1" i="1">
                <a:solidFill>
                  <a:schemeClr val="tx1"/>
                </a:solidFill>
              </a:rPr>
              <a:t>wirusy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kradzież tożsamości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kontakt z przemocą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kontakt z nękaniem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Phishing (oszustwa)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kradzież pieniędzy</a:t>
            </a:r>
            <a:endParaRPr lang="pl-PL" altLang="en-US" b="1" i="1">
              <a:solidFill>
                <a:schemeClr val="tx1"/>
              </a:solidFill>
            </a:endParaRPr>
          </a:p>
          <a:p>
            <a:pPr algn="l"/>
            <a:r>
              <a:rPr lang="pl-PL" altLang="en-US" b="1" i="1">
                <a:solidFill>
                  <a:schemeClr val="tx1"/>
                </a:solidFill>
              </a:rPr>
              <a:t>opublikowywanie nielegalnych zdjęc i filmów itp.</a:t>
            </a:r>
            <a:endParaRPr lang="pl-PL" altLang="en-US" b="1" i="1">
              <a:solidFill>
                <a:schemeClr val="accent3">
                  <a:lumMod val="10000"/>
                </a:schemeClr>
              </a:solidFill>
            </a:endParaRPr>
          </a:p>
          <a:p>
            <a:pPr algn="l"/>
            <a:endParaRPr lang="pl-PL" altLang="en-US" b="1" i="1">
              <a:solidFill>
                <a:schemeClr val="accent3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</a:schemeClr>
          </a:solidFill>
        </p:spPr>
        <p:txBody>
          <a:bodyPr/>
          <a:p>
            <a:r>
              <a:rPr lang="pl-PL" altLang="en-US">
                <a:ln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Jak możemy narazić się na niebezpieczeństwo w sieci?  </a:t>
            </a:r>
            <a:endParaRPr lang="pl-PL" altLang="en-US">
              <a:ln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Gdy dodamy w znajomch na mediach społecznościowych osobę, którą nie znamy.</a:t>
            </a:r>
            <a:endParaRPr lang="pl-PL" altLang="en-US"/>
          </a:p>
          <a:p>
            <a:r>
              <a:rPr lang="pl-PL" altLang="en-US"/>
              <a:t>Gdy dodamy swoje zdjęcie na internet.</a:t>
            </a:r>
            <a:endParaRPr lang="pl-PL" altLang="en-US"/>
          </a:p>
          <a:p>
            <a:r>
              <a:rPr lang="pl-PL" altLang="en-US"/>
              <a:t>Gdy podamy swoje dane podstawowe osobie, której nie znamy. </a:t>
            </a:r>
            <a:endParaRPr lang="pl-PL" altLang="en-US"/>
          </a:p>
          <a:p>
            <a:r>
              <a:rPr lang="pl-PL" altLang="en-US"/>
              <a:t>Gdy przypadkowo klikniemy w link, w którym jest wirus.</a:t>
            </a:r>
            <a:endParaRPr lang="pl-PL" altLang="en-US"/>
          </a:p>
          <a:p>
            <a:endParaRPr lang="pl-PL" altLang="en-US"/>
          </a:p>
        </p:txBody>
      </p:sp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p>
            <a:r>
              <a:rPr lang="pl-PL" altLang="en-US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Jak bronić się przed zagrożeniami w sieci? </a:t>
            </a:r>
            <a:endParaRPr lang="pl-PL" altLang="en-US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Gdy nigdy nikomu nie podamy swoich haseł i loginów.</a:t>
            </a:r>
            <a:endParaRPr lang="pl-PL" altLang="en-US"/>
          </a:p>
          <a:p>
            <a:r>
              <a:rPr lang="pl-PL" altLang="en-US"/>
              <a:t>Gdy nie korzystamy w hot-spotów niewiadomego pochodzenia.</a:t>
            </a:r>
            <a:endParaRPr lang="pl-PL" altLang="en-US"/>
          </a:p>
          <a:p>
            <a:r>
              <a:rPr lang="pl-PL" altLang="en-US"/>
              <a:t>Gdy zawsze przed wpisaniem hasła i loginu do strony  sprawdzamy w oknie, czy adres strony się zgadza.</a:t>
            </a:r>
            <a:endParaRPr lang="pl-PL" altLang="en-US"/>
          </a:p>
          <a:p>
            <a:r>
              <a:rPr lang="pl-PL" altLang="en-US"/>
              <a:t>Gdy zainstalujemy program antywirusowy .</a:t>
            </a:r>
            <a:endParaRPr lang="pl-PL" altLang="en-US"/>
          </a:p>
          <a:p>
            <a:r>
              <a:rPr lang="pl-PL" altLang="en-US"/>
              <a:t>Gdy zawsze regularnie aktualizujemy komputer.</a:t>
            </a:r>
            <a:endParaRPr lang="pl-PL" altLang="en-US"/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9235" y="264795"/>
            <a:ext cx="11859895" cy="1143000"/>
          </a:xfrm>
          <a:solidFill>
            <a:schemeClr val="tx1">
              <a:lumMod val="65000"/>
            </a:schemeClr>
          </a:solidFill>
        </p:spPr>
        <p:txBody>
          <a:bodyPr/>
          <a:p>
            <a:r>
              <a:rPr lang="pl-PL" altLang="en-US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Wirusy komputerowe są bardzo niebezpieczne - Dlaczego?</a:t>
            </a:r>
            <a:endParaRPr lang="pl-PL" altLang="en-US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pl-PL" altLang="en-US"/>
              <a:t>Ponieważ mogą zaatakować komputer, zniszczyć wszystkie nasze dane na dysku komputera, zaszyfrować dane komputera itp.</a:t>
            </a:r>
            <a:endParaRPr lang="pl-PL" altLang="en-US"/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p>
            <a:r>
              <a:rPr lang="pl-PL" altLang="en-US"/>
              <a:t>Co to jest phishing? 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Phishing - oznacza to inaczej ,,łowienie haseł''. Do phishingu są wykorzystywane wirusy ale też niekoniecznie, ponieważ wystarczy wiadomość e-mail z linkiem i stroną wyglądająca na autentyczną, czyli to będzie strona internetowa aukcji internetowych. </a:t>
            </a:r>
            <a:endParaRPr lang="pl-PL" altLang="en-US"/>
          </a:p>
          <a:p>
            <a:endParaRPr lang="pl-PL" altLang="en-US"/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pl-PL" altLang="en-US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Jakie są inne zagrożenia w sieci, oprócz tych, których były już wymienione?</a:t>
            </a:r>
            <a:endParaRPr lang="pl-PL" altLang="en-US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Gra NIEBIESKI WIELORYB - jest to gra bardzo groźna i niebezpieczna, szczególnie dla na nastolatków, których interesują gry komputerowe. Ta gra prowadzi do samobójstw. </a:t>
            </a:r>
            <a:endParaRPr lang="pl-PL" altLang="en-US"/>
          </a:p>
          <a:p>
            <a:r>
              <a:rPr lang="pl-PL" altLang="en-US"/>
              <a:t>MOMO CHALLENGE - jest to również niebezpieczne i groźne, tak jak gra komputerowa </a:t>
            </a:r>
            <a:r>
              <a:rPr lang="pl-PL" altLang="en-US" u="sng"/>
              <a:t>NIEBIESKI WIELORYB. </a:t>
            </a:r>
            <a:r>
              <a:rPr lang="pl-PL" altLang="en-US"/>
              <a:t>Jest to </a:t>
            </a:r>
            <a:r>
              <a:rPr lang="pl-PL" altLang="en-US"/>
              <a:t>niebezpieczne wyzwanie, które prowadzi u dzieci do samobójstwa.</a:t>
            </a:r>
            <a:endParaRPr lang="pl-PL" altLang="en-US"/>
          </a:p>
        </p:txBody>
      </p:sp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p>
            <a:r>
              <a:rPr lang="pl-PL" altLang="en-US"/>
              <a:t>Na czym polegają niewłaściwe dla dzieci i nastolatków treści?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11935"/>
            <a:ext cx="10972800" cy="4525963"/>
          </a:xfrm>
        </p:spPr>
        <p:txBody>
          <a:bodyPr/>
          <a:p>
            <a:pPr marL="0" indent="0">
              <a:buNone/>
            </a:pPr>
            <a:r>
              <a:rPr lang="pl-PL" altLang="en-US"/>
              <a:t>Nawet jeśli nie szukamy celowo niewłaściwych treści, to możemy natknąć się na:</a:t>
            </a:r>
            <a:endParaRPr lang="pl-PL" altLang="en-US"/>
          </a:p>
          <a:p>
            <a:r>
              <a:rPr lang="pl-PL" altLang="en-US"/>
              <a:t>wulgaryzmy,</a:t>
            </a:r>
            <a:endParaRPr lang="pl-PL" altLang="en-US"/>
          </a:p>
          <a:p>
            <a:r>
              <a:rPr lang="pl-PL" altLang="en-US"/>
              <a:t>przemoc,</a:t>
            </a:r>
            <a:endParaRPr lang="pl-PL" altLang="en-US"/>
          </a:p>
          <a:p>
            <a:r>
              <a:rPr lang="pl-PL" altLang="en-US"/>
              <a:t>pornografię</a:t>
            </a:r>
            <a:endParaRPr lang="pl-PL" altLang="en-US"/>
          </a:p>
          <a:p>
            <a:r>
              <a:rPr lang="pl-PL" altLang="en-US"/>
              <a:t>i inne,</a:t>
            </a:r>
            <a:endParaRPr lang="pl-PL" altLang="en-US"/>
          </a:p>
          <a:p>
            <a:endParaRPr lang="pl-PL" altLang="en-US"/>
          </a:p>
          <a:p>
            <a:endParaRPr lang="pl-PL" altLang="en-US"/>
          </a:p>
          <a:p>
            <a:endParaRPr lang="pl-PL" altLang="en-US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10000"/>
            </a:schemeClr>
          </a:solidFill>
        </p:spPr>
        <p:txBody>
          <a:bodyPr/>
          <a:p>
            <a:r>
              <a:rPr lang="pl-PL" altLang="en-US"/>
              <a:t>Naruszenie praw autorskich - na czym polega? 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/>
              <a:t>przy ściąganiu z internetu gotowych prac domowych, z portalu np. </a:t>
            </a:r>
            <a:r>
              <a:rPr lang="pl-PL" altLang="en-US" i="1"/>
              <a:t>brainly, wikipedia itp.</a:t>
            </a:r>
            <a:endParaRPr lang="pl-PL" altLang="en-US" i="1"/>
          </a:p>
          <a:p>
            <a:r>
              <a:rPr lang="pl-PL" altLang="en-US"/>
              <a:t>przy wykorzystywaniu materiałów znalezionych w internecie takich jak: zdjęcia, filmy, artykuły,</a:t>
            </a:r>
            <a:endParaRPr lang="pl-PL" altLang="en-US"/>
          </a:p>
          <a:p>
            <a:pPr marL="0" indent="0">
              <a:buNone/>
            </a:pPr>
            <a:endParaRPr lang="pl-PL" altLang="en-US"/>
          </a:p>
        </p:txBody>
      </p:sp>
    </p:spTree>
  </p:cSld>
  <p:clrMapOvr>
    <a:masterClrMapping/>
  </p:clrMapOvr>
  <p:transition>
    <p:wheel spokes="4"/>
  </p:transition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3063</Words>
  <Application>WPS Presentation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Segoe Print</vt:lpstr>
      <vt:lpstr>Art_mountaineering</vt:lpstr>
      <vt:lpstr>Bezpieczeństwo cyfrowe w sieci internetowej</vt:lpstr>
      <vt:lpstr>Najczęstrze zagrożenia w sieci</vt:lpstr>
      <vt:lpstr>Jak możemy narazić się na niebezpieczeństwo w sieci?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Podsmując prezentację: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cyfrowe w sieci internetowej</dc:title>
  <dc:creator>Dominik</dc:creator>
  <cp:lastModifiedBy>Dominik</cp:lastModifiedBy>
  <cp:revision>2</cp:revision>
  <dcterms:created xsi:type="dcterms:W3CDTF">2021-01-29T20:21:00Z</dcterms:created>
  <dcterms:modified xsi:type="dcterms:W3CDTF">2021-01-31T17:27:31Z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1045-10.2.0.7646</vt:lpwstr>
  </property>
</Properties>
</file>