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fc7175d7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fc7175d7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fc7175d7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fc7175d7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fc7175d70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fc7175d70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fc7175d7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fc7175d7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fc7175d70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fc7175d70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fc7175d70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fc7175d70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bfc7175d70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bfc7175d70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c5fd9dab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c5fd9dab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01983" y="734575"/>
            <a:ext cx="8520600" cy="2052600"/>
          </a:xfrm>
          <a:prstGeom prst="rect">
            <a:avLst/>
          </a:prstGeom>
          <a:solidFill>
            <a:srgbClr val="1155CC"/>
          </a:solidFill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PLASTELINKI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1C4587"/>
                </a:solidFill>
              </a:rPr>
              <a:t>Figurki z plasteliny klasy 5b</a:t>
            </a:r>
            <a:endParaRPr b="1">
              <a:solidFill>
                <a:srgbClr val="1C4587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57550" y="348925"/>
            <a:ext cx="307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rgbClr val="EFEFEF"/>
                </a:solidFill>
              </a:rPr>
              <a:t>Opracowanie: K.Andrearczyk, Aleksandra Łucka</a:t>
            </a:r>
            <a:endParaRPr sz="10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52582" l="0" r="0" t="7372"/>
          <a:stretch/>
        </p:blipFill>
        <p:spPr>
          <a:xfrm>
            <a:off x="877475" y="243400"/>
            <a:ext cx="6912676" cy="36907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2772775" y="382850"/>
            <a:ext cx="5013600" cy="10455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102400" y="624400"/>
            <a:ext cx="4044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/>
              <a:t>Gambol , Darwin, świnka Pepa</a:t>
            </a:r>
            <a:endParaRPr sz="2000"/>
          </a:p>
        </p:txBody>
      </p:sp>
      <p:sp>
        <p:nvSpPr>
          <p:cNvPr id="64" name="Google Shape;64;p14"/>
          <p:cNvSpPr txBox="1"/>
          <p:nvPr/>
        </p:nvSpPr>
        <p:spPr>
          <a:xfrm>
            <a:off x="2087350" y="4284575"/>
            <a:ext cx="4514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/>
              <a:t>Jakub</a:t>
            </a:r>
            <a:endParaRPr b="1"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-304800" y="3123450"/>
            <a:ext cx="306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Kot w butach</a:t>
            </a:r>
            <a:endParaRPr sz="1800"/>
          </a:p>
        </p:txBody>
      </p:sp>
      <p:sp>
        <p:nvSpPr>
          <p:cNvPr id="71" name="Google Shape;71;p15"/>
          <p:cNvSpPr txBox="1"/>
          <p:nvPr/>
        </p:nvSpPr>
        <p:spPr>
          <a:xfrm>
            <a:off x="1018725" y="4444375"/>
            <a:ext cx="245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/>
              <a:t>Kamil D.</a:t>
            </a:r>
            <a:endParaRPr b="1" sz="22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7525" y="152400"/>
            <a:ext cx="5057777" cy="30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5582950" y="2571750"/>
            <a:ext cx="2457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Agata</a:t>
            </a:r>
            <a:endParaRPr b="1"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1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753463" y="4214675"/>
            <a:ext cx="2886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Igor</a:t>
            </a:r>
            <a:endParaRPr b="1"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750" y="52525"/>
            <a:ext cx="361957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3351" y="76200"/>
            <a:ext cx="3619576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5309575" y="147225"/>
            <a:ext cx="2476800" cy="477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900"/>
              <a:t>Osiołek</a:t>
            </a:r>
            <a:endParaRPr sz="1900"/>
          </a:p>
        </p:txBody>
      </p:sp>
      <p:sp>
        <p:nvSpPr>
          <p:cNvPr id="88" name="Google Shape;88;p17"/>
          <p:cNvSpPr txBox="1"/>
          <p:nvPr/>
        </p:nvSpPr>
        <p:spPr>
          <a:xfrm>
            <a:off x="1458150" y="149825"/>
            <a:ext cx="2446800" cy="461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/>
              <a:t>Kubuś Puchatek</a:t>
            </a:r>
            <a:endParaRPr sz="1800"/>
          </a:p>
        </p:txBody>
      </p:sp>
      <p:sp>
        <p:nvSpPr>
          <p:cNvPr id="89" name="Google Shape;89;p17"/>
          <p:cNvSpPr txBox="1"/>
          <p:nvPr/>
        </p:nvSpPr>
        <p:spPr>
          <a:xfrm>
            <a:off x="808975" y="4348200"/>
            <a:ext cx="2606700" cy="5079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Amelka P.</a:t>
            </a:r>
            <a:endParaRPr b="1" sz="2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 rotWithShape="1">
          <a:blip r:embed="rId3">
            <a:alphaModFix/>
          </a:blip>
          <a:srcRect b="45151" l="0" r="0" t="9853"/>
          <a:stretch/>
        </p:blipFill>
        <p:spPr>
          <a:xfrm>
            <a:off x="182375" y="73625"/>
            <a:ext cx="2718749" cy="2177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25333" l="98450" r="-98450" t="33386"/>
          <a:stretch/>
        </p:blipFill>
        <p:spPr>
          <a:xfrm>
            <a:off x="3053525" y="1987500"/>
            <a:ext cx="2718749" cy="199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 rotWithShape="1">
          <a:blip r:embed="rId4">
            <a:alphaModFix/>
          </a:blip>
          <a:srcRect b="12123" l="0" r="0" t="27649"/>
          <a:stretch/>
        </p:blipFill>
        <p:spPr>
          <a:xfrm>
            <a:off x="182375" y="2647950"/>
            <a:ext cx="2718749" cy="241194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33200" y="2216250"/>
            <a:ext cx="2417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Nikola</a:t>
            </a:r>
            <a:endParaRPr b="1" sz="21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2150" y="153700"/>
            <a:ext cx="3679649" cy="49061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4604450" y="4200150"/>
            <a:ext cx="23472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/>
              <a:t>Kamil P.</a:t>
            </a:r>
            <a:endParaRPr b="1"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6881300" y="4564225"/>
            <a:ext cx="1817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800"/>
              <a:t>Oliwier</a:t>
            </a:r>
            <a:endParaRPr b="1"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6971200" y="4524275"/>
            <a:ext cx="185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/>
              <a:t>Nikodem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